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2"/>
    <p:sldMasterId id="2147483672" r:id="rId3"/>
  </p:sldMasterIdLst>
  <p:notesMasterIdLst>
    <p:notesMasterId r:id="rId188"/>
  </p:notesMasterIdLst>
  <p:sldIdLst>
    <p:sldId id="1399" r:id="rId4"/>
    <p:sldId id="256" r:id="rId5"/>
    <p:sldId id="1366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356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1367" r:id="rId104"/>
    <p:sldId id="1368" r:id="rId105"/>
    <p:sldId id="1369" r:id="rId106"/>
    <p:sldId id="1370" r:id="rId107"/>
    <p:sldId id="1371" r:id="rId108"/>
    <p:sldId id="1372" r:id="rId109"/>
    <p:sldId id="1373" r:id="rId110"/>
    <p:sldId id="1374" r:id="rId111"/>
    <p:sldId id="1375" r:id="rId112"/>
    <p:sldId id="1376" r:id="rId113"/>
    <p:sldId id="1377" r:id="rId114"/>
    <p:sldId id="1378" r:id="rId115"/>
    <p:sldId id="1379" r:id="rId116"/>
    <p:sldId id="1380" r:id="rId117"/>
    <p:sldId id="1381" r:id="rId118"/>
    <p:sldId id="1382" r:id="rId119"/>
    <p:sldId id="1383" r:id="rId120"/>
    <p:sldId id="1384" r:id="rId121"/>
    <p:sldId id="1385" r:id="rId122"/>
    <p:sldId id="1386" r:id="rId123"/>
    <p:sldId id="1387" r:id="rId124"/>
    <p:sldId id="1388" r:id="rId125"/>
    <p:sldId id="1389" r:id="rId126"/>
    <p:sldId id="1390" r:id="rId127"/>
    <p:sldId id="1391" r:id="rId128"/>
    <p:sldId id="1392" r:id="rId129"/>
    <p:sldId id="1393" r:id="rId130"/>
    <p:sldId id="1394" r:id="rId131"/>
    <p:sldId id="1450" r:id="rId132"/>
    <p:sldId id="1395" r:id="rId133"/>
    <p:sldId id="1396" r:id="rId134"/>
    <p:sldId id="1397" r:id="rId135"/>
    <p:sldId id="1398" r:id="rId136"/>
    <p:sldId id="1400" r:id="rId137"/>
    <p:sldId id="1401" r:id="rId138"/>
    <p:sldId id="1402" r:id="rId139"/>
    <p:sldId id="1403" r:id="rId140"/>
    <p:sldId id="1404" r:id="rId141"/>
    <p:sldId id="1405" r:id="rId142"/>
    <p:sldId id="1406" r:id="rId143"/>
    <p:sldId id="1407" r:id="rId144"/>
    <p:sldId id="1408" r:id="rId145"/>
    <p:sldId id="1409" r:id="rId146"/>
    <p:sldId id="1410" r:id="rId147"/>
    <p:sldId id="1411" r:id="rId148"/>
    <p:sldId id="1412" r:id="rId149"/>
    <p:sldId id="1413" r:id="rId150"/>
    <p:sldId id="1414" r:id="rId151"/>
    <p:sldId id="1415" r:id="rId152"/>
    <p:sldId id="1416" r:id="rId153"/>
    <p:sldId id="1417" r:id="rId154"/>
    <p:sldId id="1418" r:id="rId155"/>
    <p:sldId id="1419" r:id="rId156"/>
    <p:sldId id="1420" r:id="rId157"/>
    <p:sldId id="1421" r:id="rId158"/>
    <p:sldId id="1422" r:id="rId159"/>
    <p:sldId id="1423" r:id="rId160"/>
    <p:sldId id="1424" r:id="rId161"/>
    <p:sldId id="1425" r:id="rId162"/>
    <p:sldId id="1426" r:id="rId163"/>
    <p:sldId id="1427" r:id="rId164"/>
    <p:sldId id="1428" r:id="rId165"/>
    <p:sldId id="1429" r:id="rId166"/>
    <p:sldId id="1430" r:id="rId167"/>
    <p:sldId id="1431" r:id="rId168"/>
    <p:sldId id="1432" r:id="rId169"/>
    <p:sldId id="1433" r:id="rId170"/>
    <p:sldId id="1434" r:id="rId171"/>
    <p:sldId id="1435" r:id="rId172"/>
    <p:sldId id="1436" r:id="rId173"/>
    <p:sldId id="1437" r:id="rId174"/>
    <p:sldId id="1438" r:id="rId175"/>
    <p:sldId id="1439" r:id="rId176"/>
    <p:sldId id="1440" r:id="rId177"/>
    <p:sldId id="1441" r:id="rId178"/>
    <p:sldId id="1442" r:id="rId179"/>
    <p:sldId id="1443" r:id="rId180"/>
    <p:sldId id="1444" r:id="rId181"/>
    <p:sldId id="1445" r:id="rId182"/>
    <p:sldId id="1446" r:id="rId183"/>
    <p:sldId id="1447" r:id="rId184"/>
    <p:sldId id="1448" r:id="rId185"/>
    <p:sldId id="1449" r:id="rId186"/>
    <p:sldId id="1451" r:id="rId187"/>
  </p:sldIdLst>
  <p:sldSz cx="9144000" cy="5143500" type="screen16x9"/>
  <p:notesSz cx="9144000" cy="51435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8" d="100"/>
          <a:sy n="58" d="100"/>
        </p:scale>
        <p:origin x="900" y="6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4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slide" Target="slides/slide135.xml"/><Relationship Id="rId159" Type="http://schemas.openxmlformats.org/officeDocument/2006/relationships/slide" Target="slides/slide156.xml"/><Relationship Id="rId170" Type="http://schemas.openxmlformats.org/officeDocument/2006/relationships/slide" Target="slides/slide167.xml"/><Relationship Id="rId191" Type="http://schemas.openxmlformats.org/officeDocument/2006/relationships/theme" Target="theme/theme1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53" Type="http://schemas.openxmlformats.org/officeDocument/2006/relationships/slide" Target="slides/slide50.xml"/><Relationship Id="rId74" Type="http://schemas.openxmlformats.org/officeDocument/2006/relationships/slide" Target="slides/slide71.xml"/><Relationship Id="rId128" Type="http://schemas.openxmlformats.org/officeDocument/2006/relationships/slide" Target="slides/slide125.xml"/><Relationship Id="rId149" Type="http://schemas.openxmlformats.org/officeDocument/2006/relationships/slide" Target="slides/slide146.xml"/><Relationship Id="rId5" Type="http://schemas.openxmlformats.org/officeDocument/2006/relationships/slide" Target="slides/slide2.xml"/><Relationship Id="rId95" Type="http://schemas.openxmlformats.org/officeDocument/2006/relationships/slide" Target="slides/slide92.xml"/><Relationship Id="rId160" Type="http://schemas.openxmlformats.org/officeDocument/2006/relationships/slide" Target="slides/slide157.xml"/><Relationship Id="rId181" Type="http://schemas.openxmlformats.org/officeDocument/2006/relationships/slide" Target="slides/slide178.xml"/><Relationship Id="rId22" Type="http://schemas.openxmlformats.org/officeDocument/2006/relationships/slide" Target="slides/slide19.xml"/><Relationship Id="rId43" Type="http://schemas.openxmlformats.org/officeDocument/2006/relationships/slide" Target="slides/slide40.xml"/><Relationship Id="rId64" Type="http://schemas.openxmlformats.org/officeDocument/2006/relationships/slide" Target="slides/slide61.xml"/><Relationship Id="rId118" Type="http://schemas.openxmlformats.org/officeDocument/2006/relationships/slide" Target="slides/slide115.xml"/><Relationship Id="rId139" Type="http://schemas.openxmlformats.org/officeDocument/2006/relationships/slide" Target="slides/slide136.xml"/><Relationship Id="rId85" Type="http://schemas.openxmlformats.org/officeDocument/2006/relationships/slide" Target="slides/slide82.xml"/><Relationship Id="rId150" Type="http://schemas.openxmlformats.org/officeDocument/2006/relationships/slide" Target="slides/slide147.xml"/><Relationship Id="rId171" Type="http://schemas.openxmlformats.org/officeDocument/2006/relationships/slide" Target="slides/slide168.xml"/><Relationship Id="rId192" Type="http://schemas.openxmlformats.org/officeDocument/2006/relationships/tableStyles" Target="tableStyles.xml"/><Relationship Id="rId12" Type="http://schemas.openxmlformats.org/officeDocument/2006/relationships/slide" Target="slides/slide9.xml"/><Relationship Id="rId33" Type="http://schemas.openxmlformats.org/officeDocument/2006/relationships/slide" Target="slides/slide30.xml"/><Relationship Id="rId108" Type="http://schemas.openxmlformats.org/officeDocument/2006/relationships/slide" Target="slides/slide105.xml"/><Relationship Id="rId129" Type="http://schemas.openxmlformats.org/officeDocument/2006/relationships/slide" Target="slides/slide126.xml"/><Relationship Id="rId54" Type="http://schemas.openxmlformats.org/officeDocument/2006/relationships/slide" Target="slides/slide51.xml"/><Relationship Id="rId75" Type="http://schemas.openxmlformats.org/officeDocument/2006/relationships/slide" Target="slides/slide72.xml"/><Relationship Id="rId96" Type="http://schemas.openxmlformats.org/officeDocument/2006/relationships/slide" Target="slides/slide93.xml"/><Relationship Id="rId140" Type="http://schemas.openxmlformats.org/officeDocument/2006/relationships/slide" Target="slides/slide137.xml"/><Relationship Id="rId161" Type="http://schemas.openxmlformats.org/officeDocument/2006/relationships/slide" Target="slides/slide158.xml"/><Relationship Id="rId182" Type="http://schemas.openxmlformats.org/officeDocument/2006/relationships/slide" Target="slides/slide179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119" Type="http://schemas.openxmlformats.org/officeDocument/2006/relationships/slide" Target="slides/slide116.xml"/><Relationship Id="rId44" Type="http://schemas.openxmlformats.org/officeDocument/2006/relationships/slide" Target="slides/slide41.xml"/><Relationship Id="rId65" Type="http://schemas.openxmlformats.org/officeDocument/2006/relationships/slide" Target="slides/slide62.xml"/><Relationship Id="rId86" Type="http://schemas.openxmlformats.org/officeDocument/2006/relationships/slide" Target="slides/slide83.xml"/><Relationship Id="rId130" Type="http://schemas.openxmlformats.org/officeDocument/2006/relationships/slide" Target="slides/slide127.xml"/><Relationship Id="rId151" Type="http://schemas.openxmlformats.org/officeDocument/2006/relationships/slide" Target="slides/slide148.xml"/><Relationship Id="rId172" Type="http://schemas.openxmlformats.org/officeDocument/2006/relationships/slide" Target="slides/slide169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slide" Target="slides/slide117.xml"/><Relationship Id="rId125" Type="http://schemas.openxmlformats.org/officeDocument/2006/relationships/slide" Target="slides/slide122.xml"/><Relationship Id="rId141" Type="http://schemas.openxmlformats.org/officeDocument/2006/relationships/slide" Target="slides/slide138.xml"/><Relationship Id="rId146" Type="http://schemas.openxmlformats.org/officeDocument/2006/relationships/slide" Target="slides/slide143.xml"/><Relationship Id="rId167" Type="http://schemas.openxmlformats.org/officeDocument/2006/relationships/slide" Target="slides/slide164.xml"/><Relationship Id="rId18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162" Type="http://schemas.openxmlformats.org/officeDocument/2006/relationships/slide" Target="slides/slide159.xml"/><Relationship Id="rId183" Type="http://schemas.openxmlformats.org/officeDocument/2006/relationships/slide" Target="slides/slide18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slide" Target="slides/slide112.xml"/><Relationship Id="rId131" Type="http://schemas.openxmlformats.org/officeDocument/2006/relationships/slide" Target="slides/slide128.xml"/><Relationship Id="rId136" Type="http://schemas.openxmlformats.org/officeDocument/2006/relationships/slide" Target="slides/slide133.xml"/><Relationship Id="rId157" Type="http://schemas.openxmlformats.org/officeDocument/2006/relationships/slide" Target="slides/slide154.xml"/><Relationship Id="rId178" Type="http://schemas.openxmlformats.org/officeDocument/2006/relationships/slide" Target="slides/slide175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52" Type="http://schemas.openxmlformats.org/officeDocument/2006/relationships/slide" Target="slides/slide149.xml"/><Relationship Id="rId173" Type="http://schemas.openxmlformats.org/officeDocument/2006/relationships/slide" Target="slides/slide170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slide" Target="slides/slide123.xml"/><Relationship Id="rId147" Type="http://schemas.openxmlformats.org/officeDocument/2006/relationships/slide" Target="slides/slide144.xml"/><Relationship Id="rId168" Type="http://schemas.openxmlformats.org/officeDocument/2006/relationships/slide" Target="slides/slide165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slide" Target="slides/slide118.xml"/><Relationship Id="rId142" Type="http://schemas.openxmlformats.org/officeDocument/2006/relationships/slide" Target="slides/slide139.xml"/><Relationship Id="rId163" Type="http://schemas.openxmlformats.org/officeDocument/2006/relationships/slide" Target="slides/slide160.xml"/><Relationship Id="rId184" Type="http://schemas.openxmlformats.org/officeDocument/2006/relationships/slide" Target="slides/slide181.xml"/><Relationship Id="rId189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slide" Target="slides/slide113.xml"/><Relationship Id="rId137" Type="http://schemas.openxmlformats.org/officeDocument/2006/relationships/slide" Target="slides/slide134.xml"/><Relationship Id="rId158" Type="http://schemas.openxmlformats.org/officeDocument/2006/relationships/slide" Target="slides/slide155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slide" Target="slides/slide129.xml"/><Relationship Id="rId153" Type="http://schemas.openxmlformats.org/officeDocument/2006/relationships/slide" Target="slides/slide150.xml"/><Relationship Id="rId174" Type="http://schemas.openxmlformats.org/officeDocument/2006/relationships/slide" Target="slides/slide171.xml"/><Relationship Id="rId179" Type="http://schemas.openxmlformats.org/officeDocument/2006/relationships/slide" Target="slides/slide176.xml"/><Relationship Id="rId190" Type="http://schemas.openxmlformats.org/officeDocument/2006/relationships/viewProps" Target="viewProps.xml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slide" Target="slides/slide12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slide" Target="slides/slide119.xml"/><Relationship Id="rId143" Type="http://schemas.openxmlformats.org/officeDocument/2006/relationships/slide" Target="slides/slide140.xml"/><Relationship Id="rId148" Type="http://schemas.openxmlformats.org/officeDocument/2006/relationships/slide" Target="slides/slide145.xml"/><Relationship Id="rId164" Type="http://schemas.openxmlformats.org/officeDocument/2006/relationships/slide" Target="slides/slide161.xml"/><Relationship Id="rId169" Type="http://schemas.openxmlformats.org/officeDocument/2006/relationships/slide" Target="slides/slide166.xml"/><Relationship Id="rId185" Type="http://schemas.openxmlformats.org/officeDocument/2006/relationships/slide" Target="slides/slide182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80" Type="http://schemas.openxmlformats.org/officeDocument/2006/relationships/slide" Target="slides/slide177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slide" Target="slides/slide130.xml"/><Relationship Id="rId154" Type="http://schemas.openxmlformats.org/officeDocument/2006/relationships/slide" Target="slides/slide151.xml"/><Relationship Id="rId175" Type="http://schemas.openxmlformats.org/officeDocument/2006/relationships/slide" Target="slides/slide172.xml"/><Relationship Id="rId16" Type="http://schemas.openxmlformats.org/officeDocument/2006/relationships/slide" Target="slides/slide13.xml"/><Relationship Id="rId37" Type="http://schemas.openxmlformats.org/officeDocument/2006/relationships/slide" Target="slides/slide34.xml"/><Relationship Id="rId58" Type="http://schemas.openxmlformats.org/officeDocument/2006/relationships/slide" Target="slides/slide55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slide" Target="slides/slide120.xml"/><Relationship Id="rId144" Type="http://schemas.openxmlformats.org/officeDocument/2006/relationships/slide" Target="slides/slide141.xml"/><Relationship Id="rId90" Type="http://schemas.openxmlformats.org/officeDocument/2006/relationships/slide" Target="slides/slide87.xml"/><Relationship Id="rId165" Type="http://schemas.openxmlformats.org/officeDocument/2006/relationships/slide" Target="slides/slide162.xml"/><Relationship Id="rId186" Type="http://schemas.openxmlformats.org/officeDocument/2006/relationships/slide" Target="slides/slide183.xml"/><Relationship Id="rId27" Type="http://schemas.openxmlformats.org/officeDocument/2006/relationships/slide" Target="slides/slide24.xml"/><Relationship Id="rId48" Type="http://schemas.openxmlformats.org/officeDocument/2006/relationships/slide" Target="slides/slide45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34" Type="http://schemas.openxmlformats.org/officeDocument/2006/relationships/slide" Target="slides/slide131.xml"/><Relationship Id="rId80" Type="http://schemas.openxmlformats.org/officeDocument/2006/relationships/slide" Target="slides/slide77.xml"/><Relationship Id="rId155" Type="http://schemas.openxmlformats.org/officeDocument/2006/relationships/slide" Target="slides/slide152.xml"/><Relationship Id="rId176" Type="http://schemas.openxmlformats.org/officeDocument/2006/relationships/slide" Target="slides/slide173.xml"/><Relationship Id="rId17" Type="http://schemas.openxmlformats.org/officeDocument/2006/relationships/slide" Target="slides/slide14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24" Type="http://schemas.openxmlformats.org/officeDocument/2006/relationships/slide" Target="slides/slide121.xml"/><Relationship Id="rId70" Type="http://schemas.openxmlformats.org/officeDocument/2006/relationships/slide" Target="slides/slide67.xml"/><Relationship Id="rId91" Type="http://schemas.openxmlformats.org/officeDocument/2006/relationships/slide" Target="slides/slide88.xml"/><Relationship Id="rId145" Type="http://schemas.openxmlformats.org/officeDocument/2006/relationships/slide" Target="slides/slide142.xml"/><Relationship Id="rId166" Type="http://schemas.openxmlformats.org/officeDocument/2006/relationships/slide" Target="slides/slide163.xml"/><Relationship Id="rId187" Type="http://schemas.openxmlformats.org/officeDocument/2006/relationships/slide" Target="slides/slide184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60" Type="http://schemas.openxmlformats.org/officeDocument/2006/relationships/slide" Target="slides/slide57.xml"/><Relationship Id="rId81" Type="http://schemas.openxmlformats.org/officeDocument/2006/relationships/slide" Target="slides/slide78.xml"/><Relationship Id="rId135" Type="http://schemas.openxmlformats.org/officeDocument/2006/relationships/slide" Target="slides/slide132.xml"/><Relationship Id="rId156" Type="http://schemas.openxmlformats.org/officeDocument/2006/relationships/slide" Target="slides/slide153.xml"/><Relationship Id="rId177" Type="http://schemas.openxmlformats.org/officeDocument/2006/relationships/slide" Target="slides/slide17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A4752A-3258-4B04-8FDC-5D12185B304C}" type="datetimeFigureOut">
              <a:rPr lang="es-ES" smtClean="0"/>
              <a:t>06/03/2020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87D8C-CDA2-4BE8-B155-9826D588CE0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7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8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102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8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F0F35F-DD44-4607-AEC1-49D7A4BC4066}" type="slidenum">
              <a:rPr lang="en-US" smtClean="0"/>
              <a:pPr/>
              <a:t>132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081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3716" y="1842516"/>
            <a:ext cx="9130665" cy="2100580"/>
          </a:xfrm>
          <a:custGeom>
            <a:avLst/>
            <a:gdLst/>
            <a:ahLst/>
            <a:cxnLst/>
            <a:rect l="l" t="t" r="r" b="b"/>
            <a:pathLst>
              <a:path w="9130665" h="2100579">
                <a:moveTo>
                  <a:pt x="0" y="2100072"/>
                </a:moveTo>
                <a:lnTo>
                  <a:pt x="9130283" y="2100072"/>
                </a:lnTo>
                <a:lnTo>
                  <a:pt x="9130284" y="0"/>
                </a:lnTo>
                <a:lnTo>
                  <a:pt x="0" y="0"/>
                </a:lnTo>
                <a:lnTo>
                  <a:pt x="0" y="2100072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811272" y="572770"/>
            <a:ext cx="3521455" cy="7061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371592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4B4B4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3849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5766848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28571" y="1005770"/>
            <a:ext cx="2286856" cy="792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2"/>
            <a:ext cx="8740142" cy="1384995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288419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25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8625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8625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53200" y="3829050"/>
            <a:ext cx="2103120" cy="257175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01929" y="891883"/>
            <a:ext cx="8740142" cy="481285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878202" y="773240"/>
            <a:ext cx="5387594" cy="6636432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642632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790699" y="409470"/>
            <a:ext cx="556260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70661" y="1270105"/>
            <a:ext cx="8202676" cy="3463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9" r:id="rId6"/>
  </p:sldLayoutIdLst>
  <p:txStyles>
    <p:titleStyle>
      <a:lvl1pPr algn="ctr"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878202" y="1030986"/>
            <a:ext cx="5387594" cy="177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878202" y="1030986"/>
            <a:ext cx="5387594" cy="177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5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87578" y="6412140"/>
            <a:ext cx="210312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353302" y="6346239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75" r:id="rId3"/>
    <p:sldLayoutId id="2147483668" r:id="rId4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 sz="9600">
          <a:solidFill>
            <a:schemeClr val="tx1"/>
          </a:solidFill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9072" y="1138127"/>
            <a:ext cx="7105855" cy="2311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1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45318" y="1220841"/>
            <a:ext cx="6853362" cy="1682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4B4B4B"/>
                </a:solidFill>
                <a:latin typeface="Arial Black"/>
                <a:cs typeface="Arial Bl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3/6/2020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66" r:id="rId3"/>
    <p:sldLayoutId id="2147483674" r:id="rId4"/>
    <p:sldLayoutId id="214748367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hyperlink" Target="https://manexvega.blogspot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github.com/mangrovex" TargetMode="Externa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%40luckyshirt/dear-guy-who-just-made-my-burrito-fd08c0babb57#.nhn9pxu8k" TargetMode="External"/><Relationship Id="rId2" Type="http://schemas.openxmlformats.org/officeDocument/2006/relationships/image" Target="../media/image96.jpg"/><Relationship Id="rId1" Type="http://schemas.openxmlformats.org/officeDocument/2006/relationships/slideLayout" Target="../slideLayouts/slideLayout8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108.png"/><Relationship Id="rId18" Type="http://schemas.openxmlformats.org/officeDocument/2006/relationships/image" Target="../media/image112.png"/><Relationship Id="rId26" Type="http://schemas.openxmlformats.org/officeDocument/2006/relationships/image" Target="../media/image120.png"/><Relationship Id="rId3" Type="http://schemas.openxmlformats.org/officeDocument/2006/relationships/image" Target="../media/image98.png"/><Relationship Id="rId21" Type="http://schemas.openxmlformats.org/officeDocument/2006/relationships/image" Target="../media/image115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hyperlink" Target="http://info.localytics.com/blog/app-user-retention-improves-in-the-us" TargetMode="External"/><Relationship Id="rId25" Type="http://schemas.openxmlformats.org/officeDocument/2006/relationships/image" Target="../media/image119.png"/><Relationship Id="rId2" Type="http://schemas.openxmlformats.org/officeDocument/2006/relationships/image" Target="../media/image97.png"/><Relationship Id="rId16" Type="http://schemas.openxmlformats.org/officeDocument/2006/relationships/image" Target="../media/image111.png"/><Relationship Id="rId20" Type="http://schemas.openxmlformats.org/officeDocument/2006/relationships/image" Target="../media/image11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8.png"/><Relationship Id="rId5" Type="http://schemas.openxmlformats.org/officeDocument/2006/relationships/image" Target="../media/image100.png"/><Relationship Id="rId15" Type="http://schemas.openxmlformats.org/officeDocument/2006/relationships/image" Target="../media/image110.png"/><Relationship Id="rId23" Type="http://schemas.openxmlformats.org/officeDocument/2006/relationships/image" Target="../media/image117.png"/><Relationship Id="rId10" Type="http://schemas.openxmlformats.org/officeDocument/2006/relationships/image" Target="../media/image105.png"/><Relationship Id="rId19" Type="http://schemas.openxmlformats.org/officeDocument/2006/relationships/image" Target="../media/image113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9.png"/><Relationship Id="rId22" Type="http://schemas.openxmlformats.org/officeDocument/2006/relationships/image" Target="../media/image116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usabilitycounts.com/2012/03/28/user-experience-vs-user-interface-infographic-as-cereal/" TargetMode="External"/><Relationship Id="rId4" Type="http://schemas.openxmlformats.org/officeDocument/2006/relationships/image" Target="../media/image12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0.png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0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hyperlink" Target="https://manexvega.blogspot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github.com/mangrovex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8.png"/><Relationship Id="rId4" Type="http://schemas.openxmlformats.org/officeDocument/2006/relationships/image" Target="../media/image157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0.jpg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64.jp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15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hyperlink" Target="https://es.wikipedia.org/wiki/Patr%C3%B3n_de_dise%C3%B1o" TargetMode="Externa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5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4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14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elie.com/patterns/index.php" TargetMode="External"/><Relationship Id="rId2" Type="http://schemas.openxmlformats.org/officeDocument/2006/relationships/hyperlink" Target="https://designsystemsrepo.com/design-system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://www.&#64258;ickr.com/photos/factoryjoe/collections/72157600001823120/" TargetMode="External"/><Relationship Id="rId5" Type="http://schemas.openxmlformats.org/officeDocument/2006/relationships/hyperlink" Target="http://www.smileycat.com/category/elements-of-design/" TargetMode="External"/><Relationship Id="rId4" Type="http://schemas.openxmlformats.org/officeDocument/2006/relationships/hyperlink" Target="http://www.web-patterns.net/" TargetMode="Externa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1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48.png"/><Relationship Id="rId4" Type="http://schemas.openxmlformats.org/officeDocument/2006/relationships/image" Target="../media/image150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1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4.png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5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mazon.com/Diana-MacDonald/dp/1484249372/ref%3Dsr_1_4?__mk_es_US=%C3%85M%C3%85%C5%BD%C3%95%C3%91&amp;keywords=UX%2BDESIGN%2BPATTERNS&amp;qid=1566178399&amp;s=gateway&amp;sr=8-4" TargetMode="External"/><Relationship Id="rId3" Type="http://schemas.openxmlformats.org/officeDocument/2006/relationships/image" Target="../media/image206.png"/><Relationship Id="rId7" Type="http://schemas.openxmlformats.org/officeDocument/2006/relationships/image" Target="../media/image210.jp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9.jpg"/><Relationship Id="rId5" Type="http://schemas.openxmlformats.org/officeDocument/2006/relationships/image" Target="../media/image208.png"/><Relationship Id="rId4" Type="http://schemas.openxmlformats.org/officeDocument/2006/relationships/image" Target="../media/image207.png"/></Relationships>
</file>

<file path=ppt/slides/_rels/slide1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jpg"/><Relationship Id="rId3" Type="http://schemas.openxmlformats.org/officeDocument/2006/relationships/image" Target="../media/image206.png"/><Relationship Id="rId7" Type="http://schemas.openxmlformats.org/officeDocument/2006/relationships/hyperlink" Target="https://www.amazon.com/Jenifer-Tidwell/dp/1449379702/ref%3Dsxbs_sxwds-stvp?__mk_es_US=%C3%85M%C3%85%C5%BD%C3%95%C3%91&amp;keywords=UX%2BDESIGN%2BPATTERNS&amp;pd_rd_i=1449379702&amp;pd_rd_r=aad6ac98-4bbf-4f59-8c7b-fee83b6cb655&amp;pd_rd_w=7YBYt&amp;pd_rd_wg=jJJNf&amp;pf_rd_p=a6d018ad-f20b-46c9-8920-433972c7d9b7&amp;pf_rd_r=5BZ6E841ZZVAYT891CYC&amp;qid=1566178782&amp;s=gateway" TargetMode="Externa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hyperlink" Target="https://www.amazon.com/dp/1789805384/ref%3Dsr_1_7?__mk_es_US=%C3%85M%C3%85%C5%BD%C3%95%C3%91&amp;keywords=UX%2BDESIGN%2BPATTERNS&amp;qid=1566178399&amp;s=gateway&amp;sr=8-7" TargetMode="External"/><Relationship Id="rId9" Type="http://schemas.openxmlformats.org/officeDocument/2006/relationships/image" Target="../media/image212.jpg"/></Relationships>
</file>

<file path=ppt/slides/_rels/slide18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anexvega.blogspot.com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hyperlink" Target="http://github.com/mangrovex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zurb.com/patterntap" TargetMode="External"/><Relationship Id="rId2" Type="http://schemas.openxmlformats.org/officeDocument/2006/relationships/hyperlink" Target="http://pattrn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aterial.uplabs.com/" TargetMode="External"/><Relationship Id="rId5" Type="http://schemas.openxmlformats.org/officeDocument/2006/relationships/hyperlink" Target="https://www.behance.net/" TargetMode="External"/><Relationship Id="rId4" Type="http://schemas.openxmlformats.org/officeDocument/2006/relationships/hyperlink" Target="https://dribbble.com/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3981" y="5143489"/>
                </a:moveTo>
                <a:lnTo>
                  <a:pt x="0" y="5143489"/>
                </a:lnTo>
                <a:lnTo>
                  <a:pt x="0" y="0"/>
                </a:lnTo>
                <a:lnTo>
                  <a:pt x="9143981" y="0"/>
                </a:lnTo>
                <a:lnTo>
                  <a:pt x="9143981" y="514348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7109" y="689026"/>
            <a:ext cx="7567295" cy="31076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4900">
              <a:lnSpc>
                <a:spcPct val="100000"/>
              </a:lnSpc>
              <a:spcBef>
                <a:spcPts val="100"/>
              </a:spcBef>
            </a:pP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Esta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presentación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está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publicada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bajo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licencia</a:t>
            </a:r>
            <a:endParaRPr sz="1100">
              <a:latin typeface="Verdana"/>
              <a:cs typeface="Verdana"/>
            </a:endParaRPr>
          </a:p>
          <a:p>
            <a:pPr marL="1104900">
              <a:lnSpc>
                <a:spcPct val="100000"/>
              </a:lnSpc>
              <a:spcBef>
                <a:spcPts val="30"/>
              </a:spcBef>
            </a:pP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Creative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Commons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Verdana"/>
                <a:cs typeface="Verdana"/>
              </a:rPr>
              <a:t>Atribución-CompartirIgual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4.0</a:t>
            </a:r>
            <a:r>
              <a:rPr sz="1100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Internacional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(CCBY-SA4.0)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Usted</a:t>
            </a:r>
            <a:r>
              <a:rPr sz="1100" spc="-2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es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libre 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endParaRPr sz="1100">
              <a:latin typeface="Verdana"/>
              <a:cs typeface="Verdana"/>
            </a:endParaRPr>
          </a:p>
          <a:p>
            <a:pPr marL="100965" indent="-88900">
              <a:lnSpc>
                <a:spcPct val="100000"/>
              </a:lnSpc>
              <a:spcBef>
                <a:spcPts val="30"/>
              </a:spcBef>
              <a:buChar char="*"/>
              <a:tabLst>
                <a:tab pos="101600" algn="l"/>
              </a:tabLst>
            </a:pP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Compartir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copiar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redistribuir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el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material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cualquier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medio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formato</a:t>
            </a:r>
            <a:endParaRPr sz="1100">
              <a:latin typeface="Verdana"/>
              <a:cs typeface="Verdana"/>
            </a:endParaRPr>
          </a:p>
          <a:p>
            <a:pPr marL="100965" indent="-88900">
              <a:lnSpc>
                <a:spcPct val="100000"/>
              </a:lnSpc>
              <a:spcBef>
                <a:spcPts val="30"/>
              </a:spcBef>
              <a:buChar char="*"/>
              <a:tabLst>
                <a:tab pos="101600" algn="l"/>
              </a:tabLst>
            </a:pP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Adaptar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85" dirty="0">
                <a:solidFill>
                  <a:srgbClr val="FFFFFF"/>
                </a:solidFill>
                <a:latin typeface="Verdana"/>
                <a:cs typeface="Verdana"/>
              </a:rPr>
              <a:t>-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remezclar,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transformar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crear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partir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material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3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1150"/>
              </a:spcBef>
            </a:pP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Bajo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las 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condiciones</a:t>
            </a:r>
            <a:r>
              <a:rPr sz="110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Verdana"/>
                <a:cs typeface="Verdana"/>
              </a:rPr>
              <a:t>siguientes</a:t>
            </a:r>
            <a:endParaRPr sz="1100">
              <a:latin typeface="Verdana"/>
              <a:cs typeface="Verdana"/>
            </a:endParaRPr>
          </a:p>
          <a:p>
            <a:pPr marL="12700" marR="5080">
              <a:lnSpc>
                <a:spcPct val="102299"/>
              </a:lnSpc>
            </a:pP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Atribución: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Usted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debe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darle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crédito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esta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obra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manera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5" dirty="0">
                <a:solidFill>
                  <a:srgbClr val="FFFFFF"/>
                </a:solidFill>
                <a:latin typeface="Verdana"/>
                <a:cs typeface="Verdana"/>
              </a:rPr>
              <a:t>adecuada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(dar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nombre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creador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las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partes 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atribuidas,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aviso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derecho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autor,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una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nota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licencia,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aviso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0" dirty="0">
                <a:solidFill>
                  <a:srgbClr val="FFFFFF"/>
                </a:solidFill>
                <a:latin typeface="Verdana"/>
                <a:cs typeface="Verdana"/>
              </a:rPr>
              <a:t>legal,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75" dirty="0">
                <a:solidFill>
                  <a:srgbClr val="FFFFFF"/>
                </a:solidFill>
                <a:latin typeface="Verdana"/>
                <a:cs typeface="Verdana"/>
              </a:rPr>
              <a:t>y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enlace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al</a:t>
            </a:r>
            <a:endParaRPr sz="1100">
              <a:latin typeface="Verdana"/>
              <a:cs typeface="Verdana"/>
            </a:endParaRPr>
          </a:p>
          <a:p>
            <a:pPr marL="12700" marR="724535">
              <a:lnSpc>
                <a:spcPct val="102299"/>
              </a:lnSpc>
            </a:pPr>
            <a:r>
              <a:rPr sz="1100" spc="-40" dirty="0">
                <a:solidFill>
                  <a:srgbClr val="FFFFFF"/>
                </a:solidFill>
                <a:latin typeface="Verdana"/>
                <a:cs typeface="Verdana"/>
              </a:rPr>
              <a:t>material),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proporcionando 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un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enlace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 la 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licencia,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e 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indicando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si </a:t>
            </a:r>
            <a:r>
              <a:rPr sz="1100" spc="-25" dirty="0">
                <a:solidFill>
                  <a:srgbClr val="FFFFFF"/>
                </a:solidFill>
                <a:latin typeface="Verdana"/>
                <a:cs typeface="Verdana"/>
              </a:rPr>
              <a:t>se 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han 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realizado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cambios. 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Puede 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hacerlo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en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cualquier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forma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razonable,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pero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forma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tal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siguiera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usted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sz="110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tiene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el  apoyo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del</a:t>
            </a:r>
            <a:r>
              <a:rPr sz="11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licenciante.</a:t>
            </a:r>
            <a:endParaRPr sz="1100">
              <a:latin typeface="Verdana"/>
              <a:cs typeface="Verdana"/>
            </a:endParaRPr>
          </a:p>
          <a:p>
            <a:pPr marL="12700" marR="386715" algn="just">
              <a:lnSpc>
                <a:spcPct val="102299"/>
              </a:lnSpc>
            </a:pP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Compartir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60" dirty="0">
                <a:solidFill>
                  <a:srgbClr val="FFFFFF"/>
                </a:solidFill>
                <a:latin typeface="Verdana"/>
                <a:cs typeface="Verdana"/>
              </a:rPr>
              <a:t>Igual: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Verdana"/>
                <a:cs typeface="Verdana"/>
              </a:rPr>
              <a:t>Si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usted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mezcla,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transforma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5" dirty="0">
                <a:solidFill>
                  <a:srgbClr val="FFFFFF"/>
                </a:solidFill>
                <a:latin typeface="Verdana"/>
                <a:cs typeface="Verdana"/>
              </a:rPr>
              <a:t>crea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40" dirty="0">
                <a:solidFill>
                  <a:srgbClr val="FFFFFF"/>
                </a:solidFill>
                <a:latin typeface="Verdana"/>
                <a:cs typeface="Verdana"/>
              </a:rPr>
              <a:t>un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nuevo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material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partir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de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esta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35" dirty="0">
                <a:solidFill>
                  <a:srgbClr val="FFFFFF"/>
                </a:solidFill>
                <a:latin typeface="Verdana"/>
                <a:cs typeface="Verdana"/>
              </a:rPr>
              <a:t>obra,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usted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podrá 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contribuir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5" dirty="0">
                <a:solidFill>
                  <a:srgbClr val="FFFFFF"/>
                </a:solidFill>
                <a:latin typeface="Verdana"/>
                <a:cs typeface="Verdana"/>
              </a:rPr>
              <a:t>su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distribución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siempre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utilice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misma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5" dirty="0">
                <a:solidFill>
                  <a:srgbClr val="FFFFFF"/>
                </a:solidFill>
                <a:latin typeface="Verdana"/>
                <a:cs typeface="Verdana"/>
              </a:rPr>
              <a:t>licencia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Verdana"/>
                <a:cs typeface="Verdana"/>
              </a:rPr>
              <a:t>que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dirty="0">
                <a:solidFill>
                  <a:srgbClr val="FFFFFF"/>
                </a:solidFill>
                <a:latin typeface="Verdana"/>
                <a:cs typeface="Verdana"/>
              </a:rPr>
              <a:t>obra</a:t>
            </a:r>
            <a:r>
              <a:rPr sz="11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original,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10" dirty="0">
                <a:solidFill>
                  <a:srgbClr val="FFFFFF"/>
                </a:solidFill>
                <a:latin typeface="Verdana"/>
                <a:cs typeface="Verdana"/>
              </a:rPr>
              <a:t>o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25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Verdana"/>
                <a:cs typeface="Verdana"/>
              </a:rPr>
              <a:t>aparezca</a:t>
            </a:r>
            <a:r>
              <a:rPr sz="11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35" dirty="0">
                <a:solidFill>
                  <a:srgbClr val="FFFFFF"/>
                </a:solidFill>
                <a:latin typeface="Verdana"/>
                <a:cs typeface="Verdana"/>
              </a:rPr>
              <a:t>como  </a:t>
            </a:r>
            <a:r>
              <a:rPr sz="1100" spc="20" dirty="0">
                <a:solidFill>
                  <a:srgbClr val="FFFFFF"/>
                </a:solidFill>
                <a:latin typeface="Verdana"/>
                <a:cs typeface="Verdana"/>
              </a:rPr>
              <a:t>compatible en</a:t>
            </a:r>
            <a:r>
              <a:rPr sz="110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Verdana"/>
                <a:cs typeface="Verdana"/>
              </a:rPr>
              <a:t>https://creativecommons.org/compatiblelicenses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7109" y="4289469"/>
            <a:ext cx="6891020" cy="3644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2299"/>
              </a:lnSpc>
              <a:spcBef>
                <a:spcPts val="70"/>
              </a:spcBef>
            </a:pPr>
            <a:r>
              <a:rPr sz="1100" i="1" spc="40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15" dirty="0">
                <a:solidFill>
                  <a:srgbClr val="FFFFFF"/>
                </a:solidFill>
                <a:latin typeface="Verdana"/>
                <a:cs typeface="Verdana"/>
              </a:rPr>
              <a:t>hay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-10" dirty="0">
                <a:solidFill>
                  <a:srgbClr val="FFFFFF"/>
                </a:solidFill>
                <a:latin typeface="Verdana"/>
                <a:cs typeface="Verdana"/>
              </a:rPr>
              <a:t>restricciones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FFFFFF"/>
                </a:solidFill>
                <a:latin typeface="Verdana"/>
                <a:cs typeface="Verdana"/>
              </a:rPr>
              <a:t>legales-Usted</a:t>
            </a:r>
            <a:r>
              <a:rPr sz="1100" i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25" dirty="0">
                <a:solidFill>
                  <a:srgbClr val="FFFFFF"/>
                </a:solidFill>
                <a:latin typeface="Verdana"/>
                <a:cs typeface="Verdana"/>
              </a:rPr>
              <a:t>no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30" dirty="0">
                <a:solidFill>
                  <a:srgbClr val="FFFFFF"/>
                </a:solidFill>
                <a:latin typeface="Verdana"/>
                <a:cs typeface="Verdana"/>
              </a:rPr>
              <a:t>puede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25" dirty="0">
                <a:solidFill>
                  <a:srgbClr val="FFFFFF"/>
                </a:solidFill>
                <a:latin typeface="Verdana"/>
                <a:cs typeface="Verdana"/>
              </a:rPr>
              <a:t>aplicar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FFFFFF"/>
                </a:solidFill>
                <a:latin typeface="Verdana"/>
                <a:cs typeface="Verdana"/>
              </a:rPr>
              <a:t>términos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Verdana"/>
                <a:cs typeface="Verdana"/>
              </a:rPr>
              <a:t>legales</a:t>
            </a:r>
            <a:r>
              <a:rPr sz="1100" i="1" spc="-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Verdana"/>
                <a:cs typeface="Verdana"/>
              </a:rPr>
              <a:t>ni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30" dirty="0">
                <a:solidFill>
                  <a:srgbClr val="FFFFFF"/>
                </a:solidFill>
                <a:latin typeface="Verdana"/>
                <a:cs typeface="Verdana"/>
              </a:rPr>
              <a:t>medidas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15" dirty="0">
                <a:solidFill>
                  <a:srgbClr val="FFFFFF"/>
                </a:solidFill>
                <a:latin typeface="Verdana"/>
                <a:cs typeface="Verdana"/>
              </a:rPr>
              <a:t>tecnológicas</a:t>
            </a:r>
            <a:r>
              <a:rPr sz="1100" i="1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30" dirty="0">
                <a:solidFill>
                  <a:srgbClr val="FFFFFF"/>
                </a:solidFill>
                <a:latin typeface="Verdana"/>
                <a:cs typeface="Verdana"/>
              </a:rPr>
              <a:t>que  </a:t>
            </a:r>
            <a:r>
              <a:rPr sz="1100" i="1" spc="-10" dirty="0">
                <a:solidFill>
                  <a:srgbClr val="FFFFFF"/>
                </a:solidFill>
                <a:latin typeface="Verdana"/>
                <a:cs typeface="Verdana"/>
              </a:rPr>
              <a:t>restrinjan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25" dirty="0">
                <a:solidFill>
                  <a:srgbClr val="FFFFFF"/>
                </a:solidFill>
                <a:latin typeface="Verdana"/>
                <a:cs typeface="Verdana"/>
              </a:rPr>
              <a:t>legalmente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8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-15" dirty="0">
                <a:solidFill>
                  <a:srgbClr val="FFFFFF"/>
                </a:solidFill>
                <a:latin typeface="Verdana"/>
                <a:cs typeface="Verdana"/>
              </a:rPr>
              <a:t>otros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20" dirty="0">
                <a:solidFill>
                  <a:srgbClr val="FFFFFF"/>
                </a:solidFill>
                <a:latin typeface="Verdana"/>
                <a:cs typeface="Verdana"/>
              </a:rPr>
              <a:t>hacer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20" dirty="0">
                <a:solidFill>
                  <a:srgbClr val="FFFFFF"/>
                </a:solidFill>
                <a:latin typeface="Verdana"/>
                <a:cs typeface="Verdana"/>
              </a:rPr>
              <a:t>cualquier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dirty="0">
                <a:solidFill>
                  <a:srgbClr val="FFFFFF"/>
                </a:solidFill>
                <a:latin typeface="Verdana"/>
                <a:cs typeface="Verdana"/>
              </a:rPr>
              <a:t>uso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15" dirty="0">
                <a:solidFill>
                  <a:srgbClr val="FFFFFF"/>
                </a:solidFill>
                <a:latin typeface="Verdana"/>
                <a:cs typeface="Verdana"/>
              </a:rPr>
              <a:t>permitido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10" dirty="0">
                <a:solidFill>
                  <a:srgbClr val="FFFFFF"/>
                </a:solidFill>
                <a:latin typeface="Verdana"/>
                <a:cs typeface="Verdana"/>
              </a:rPr>
              <a:t>por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30" dirty="0">
                <a:solidFill>
                  <a:srgbClr val="FFFFFF"/>
                </a:solidFill>
                <a:latin typeface="Verdana"/>
                <a:cs typeface="Verdana"/>
              </a:rPr>
              <a:t>la</a:t>
            </a:r>
            <a:r>
              <a:rPr sz="1100" i="1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1100" i="1" spc="-5" dirty="0">
                <a:solidFill>
                  <a:srgbClr val="FFFFFF"/>
                </a:solidFill>
                <a:latin typeface="Verdana"/>
                <a:cs typeface="Verdana"/>
              </a:rPr>
              <a:t>licencia.</a:t>
            </a:r>
            <a:endParaRPr sz="11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33867" y="677356"/>
            <a:ext cx="335364" cy="335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80708" y="677356"/>
            <a:ext cx="335364" cy="3353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08438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398267" y="3088639"/>
            <a:ext cx="4345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90" dirty="0">
                <a:latin typeface="Trebuchet MS"/>
                <a:cs typeface="Trebuchet MS"/>
              </a:rPr>
              <a:t>¿Qué </a:t>
            </a:r>
            <a:r>
              <a:rPr sz="3000" spc="120" dirty="0">
                <a:latin typeface="Trebuchet MS"/>
                <a:cs typeface="Trebuchet MS"/>
              </a:rPr>
              <a:t>esperás </a:t>
            </a:r>
            <a:r>
              <a:rPr sz="3000" spc="40" dirty="0">
                <a:latin typeface="Trebuchet MS"/>
                <a:cs typeface="Trebuchet MS"/>
              </a:rPr>
              <a:t>del</a:t>
            </a:r>
            <a:r>
              <a:rPr sz="3000" spc="-275" dirty="0">
                <a:latin typeface="Trebuchet MS"/>
                <a:cs typeface="Trebuchet MS"/>
              </a:rPr>
              <a:t> </a:t>
            </a:r>
            <a:r>
              <a:rPr sz="3000" spc="40" dirty="0">
                <a:latin typeface="Trebuchet MS"/>
                <a:cs typeface="Trebuchet MS"/>
              </a:rPr>
              <a:t>taller?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86809" y="2696337"/>
            <a:ext cx="772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0" dirty="0">
                <a:latin typeface="Trebuchet MS"/>
                <a:cs typeface="Trebuchet MS"/>
              </a:rPr>
              <a:t>POST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IT!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3547" y="1080516"/>
            <a:ext cx="1136903" cy="1136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3393" y="4300728"/>
            <a:ext cx="435193" cy="551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66971" y="4494377"/>
            <a:ext cx="48640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60" dirty="0">
                <a:latin typeface="Trebuchet MS"/>
                <a:cs typeface="Trebuchet MS"/>
              </a:rPr>
              <a:t>1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min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619500" y="3080004"/>
            <a:ext cx="1904364" cy="0"/>
          </a:xfrm>
          <a:custGeom>
            <a:avLst/>
            <a:gdLst/>
            <a:ahLst/>
            <a:cxnLst/>
            <a:rect l="l" t="t" r="r" b="b"/>
            <a:pathLst>
              <a:path w="1904364">
                <a:moveTo>
                  <a:pt x="0" y="0"/>
                </a:moveTo>
                <a:lnTo>
                  <a:pt x="1904111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6883" y="2625677"/>
            <a:ext cx="2609597" cy="13003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s-ES" sz="1800" spc="60" dirty="0">
                <a:solidFill>
                  <a:srgbClr val="FFFFFF"/>
                </a:solidFill>
                <a:latin typeface="Trebuchet MS"/>
                <a:cs typeface="Trebuchet MS"/>
              </a:rPr>
              <a:t>Manuel Vega Ulloa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39"/>
              </a:spcBef>
            </a:pPr>
            <a:r>
              <a:rPr lang="es-ES" sz="1400" spc="30" dirty="0">
                <a:solidFill>
                  <a:srgbClr val="FFFFFF"/>
                </a:solidFill>
                <a:latin typeface="Trebuchet MS"/>
                <a:cs typeface="Trebuchet MS"/>
              </a:rPr>
              <a:t>manuel.vega@manexware.com</a:t>
            </a:r>
            <a:endParaRPr sz="1400" dirty="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254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@</a:t>
            </a:r>
            <a:r>
              <a:rPr lang="es-ES" sz="1400" spc="55" dirty="0">
                <a:solidFill>
                  <a:srgbClr val="FFFFFF"/>
                </a:solidFill>
                <a:latin typeface="Trebuchet MS"/>
                <a:cs typeface="Trebuchet MS"/>
              </a:rPr>
              <a:t>eudoro69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DDE1F6-599E-4AF8-938B-8A681E9B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9" b="95729" l="9799" r="89950">
                        <a14:foregroundMark x1="35930" y1="7035" x2="51508" y2="7035"/>
                        <a14:foregroundMark x1="51508" y1="7035" x2="69347" y2="8543"/>
                        <a14:foregroundMark x1="36935" y1="5025" x2="63568" y2="4020"/>
                        <a14:foregroundMark x1="66332" y1="7035" x2="59548" y2="17839"/>
                        <a14:foregroundMark x1="59548" y1="17839" x2="44724" y2="17337"/>
                        <a14:foregroundMark x1="44724" y1="17337" x2="38191" y2="6784"/>
                        <a14:foregroundMark x1="42462" y1="10302" x2="62814" y2="11558"/>
                        <a14:foregroundMark x1="45729" y1="52261" x2="48744" y2="65578"/>
                        <a14:foregroundMark x1="48744" y1="65578" x2="45226" y2="53266"/>
                        <a14:foregroundMark x1="45226" y1="53266" x2="45226" y2="53266"/>
                        <a14:foregroundMark x1="47739" y1="53266" x2="49749" y2="66583"/>
                        <a14:foregroundMark x1="49749" y1="66583" x2="49497" y2="66834"/>
                        <a14:foregroundMark x1="49497" y1="52764" x2="47739" y2="66332"/>
                        <a14:foregroundMark x1="50000" y1="58040" x2="50503" y2="64070"/>
                        <a14:foregroundMark x1="44221" y1="91457" x2="54020" y2="95729"/>
                        <a14:foregroundMark x1="50754" y1="90452" x2="56030" y2="949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8692" y="151931"/>
            <a:ext cx="2512557" cy="2512557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" y="1"/>
            <a:ext cx="6766370" cy="5055203"/>
            <a:chOff x="0" y="0"/>
            <a:chExt cx="9021826" cy="6740271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020556" cy="661568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115824" y="123444"/>
              <a:ext cx="8905240" cy="6096000"/>
            </a:xfrm>
            <a:custGeom>
              <a:avLst/>
              <a:gdLst/>
              <a:ahLst/>
              <a:cxnLst/>
              <a:rect l="l" t="t" r="r" b="b"/>
              <a:pathLst>
                <a:path w="8905240" h="6096000">
                  <a:moveTo>
                    <a:pt x="0" y="6096000"/>
                  </a:moveTo>
                  <a:lnTo>
                    <a:pt x="8904732" y="6096000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096000"/>
                  </a:lnTo>
                  <a:close/>
                </a:path>
              </a:pathLst>
            </a:custGeom>
            <a:solidFill>
              <a:srgbClr val="767070">
                <a:alpha val="32156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15824" y="123444"/>
              <a:ext cx="8905240" cy="6616065"/>
            </a:xfrm>
            <a:custGeom>
              <a:avLst/>
              <a:gdLst/>
              <a:ahLst/>
              <a:cxnLst/>
              <a:rect l="l" t="t" r="r" b="b"/>
              <a:pathLst>
                <a:path w="8905240" h="6616065">
                  <a:moveTo>
                    <a:pt x="0" y="6615683"/>
                  </a:moveTo>
                  <a:lnTo>
                    <a:pt x="8904732" y="6615683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615683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16586" y="124206"/>
              <a:ext cx="8905240" cy="6616065"/>
            </a:xfrm>
            <a:custGeom>
              <a:avLst/>
              <a:gdLst/>
              <a:ahLst/>
              <a:cxnLst/>
              <a:rect l="l" t="t" r="r" b="b"/>
              <a:pathLst>
                <a:path w="8905240" h="6616065">
                  <a:moveTo>
                    <a:pt x="0" y="6615683"/>
                  </a:moveTo>
                  <a:lnTo>
                    <a:pt x="8904732" y="6615683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615683"/>
                  </a:lnTo>
                  <a:close/>
                </a:path>
              </a:pathLst>
            </a:custGeom>
            <a:ln w="254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054607" y="2186940"/>
              <a:ext cx="2677795" cy="646430"/>
            </a:xfrm>
            <a:custGeom>
              <a:avLst/>
              <a:gdLst/>
              <a:ahLst/>
              <a:cxnLst/>
              <a:rect l="l" t="t" r="r" b="b"/>
              <a:pathLst>
                <a:path w="2677795" h="646430">
                  <a:moveTo>
                    <a:pt x="2677667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2677667" y="646176"/>
                  </a:lnTo>
                  <a:lnTo>
                    <a:pt x="2677667" y="0"/>
                  </a:lnTo>
                  <a:close/>
                </a:path>
              </a:pathLst>
            </a:custGeom>
            <a:solidFill>
              <a:srgbClr val="F8EB0D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1199692" y="2215006"/>
              <a:ext cx="2570480" cy="5715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1054607" y="1417319"/>
              <a:ext cx="4785360" cy="646430"/>
            </a:xfrm>
            <a:custGeom>
              <a:avLst/>
              <a:gdLst/>
              <a:ahLst/>
              <a:cxnLst/>
              <a:rect l="l" t="t" r="r" b="b"/>
              <a:pathLst>
                <a:path w="4785360" h="646430">
                  <a:moveTo>
                    <a:pt x="4785360" y="0"/>
                  </a:moveTo>
                  <a:lnTo>
                    <a:pt x="0" y="0"/>
                  </a:lnTo>
                  <a:lnTo>
                    <a:pt x="0" y="646176"/>
                  </a:lnTo>
                  <a:lnTo>
                    <a:pt x="4785360" y="646176"/>
                  </a:lnTo>
                  <a:lnTo>
                    <a:pt x="4785360" y="0"/>
                  </a:lnTo>
                  <a:close/>
                </a:path>
              </a:pathLst>
            </a:custGeom>
            <a:solidFill>
              <a:srgbClr val="F8EB0D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1167993" y="1444447"/>
              <a:ext cx="2203195" cy="57180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187573" y="1444447"/>
              <a:ext cx="1719706" cy="57180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4661661" y="1444447"/>
              <a:ext cx="304800" cy="57180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4814061" y="1444447"/>
              <a:ext cx="1143000" cy="57180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054607" y="2956559"/>
              <a:ext cx="3880485" cy="307975"/>
            </a:xfrm>
            <a:custGeom>
              <a:avLst/>
              <a:gdLst/>
              <a:ahLst/>
              <a:cxnLst/>
              <a:rect l="l" t="t" r="r" b="b"/>
              <a:pathLst>
                <a:path w="3880485" h="307975">
                  <a:moveTo>
                    <a:pt x="388010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3880104" y="307848"/>
                  </a:lnTo>
                  <a:lnTo>
                    <a:pt x="388010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151229" y="2992500"/>
              <a:ext cx="3755389" cy="220979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0" y="6219443"/>
              <a:ext cx="9020810" cy="520065"/>
            </a:xfrm>
            <a:custGeom>
              <a:avLst/>
              <a:gdLst/>
              <a:ahLst/>
              <a:cxnLst/>
              <a:rect l="l" t="t" r="r" b="b"/>
              <a:pathLst>
                <a:path w="9020810" h="520065">
                  <a:moveTo>
                    <a:pt x="9020556" y="0"/>
                  </a:moveTo>
                  <a:lnTo>
                    <a:pt x="0" y="0"/>
                  </a:lnTo>
                  <a:lnTo>
                    <a:pt x="0" y="519683"/>
                  </a:lnTo>
                  <a:lnTo>
                    <a:pt x="9020556" y="519683"/>
                  </a:lnTo>
                  <a:lnTo>
                    <a:pt x="9020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5604490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6810" y="507396"/>
            <a:ext cx="5841290" cy="658795"/>
          </a:xfrm>
        </p:spPr>
        <p:txBody>
          <a:bodyPr/>
          <a:lstStyle/>
          <a:p>
            <a:r>
              <a:rPr lang="en-US" sz="30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Manuel Vega Ulloa| ‏@eudoro69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1599161" y="1422846"/>
            <a:ext cx="5683157" cy="2702375"/>
          </a:xfrm>
        </p:spPr>
        <p:txBody>
          <a:bodyPr/>
          <a:lstStyle/>
          <a:p>
            <a:pPr marL="378202" lvl="1"/>
            <a:endParaRPr lang="es-ES" sz="1544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  <a:p>
            <a:pPr marL="378202" lvl="1"/>
            <a:endParaRPr lang="es-ES" sz="1544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  <a:p>
            <a:pPr marL="378202" lvl="1"/>
            <a:r>
              <a:rPr lang="es-ES" sz="1544" dirty="0">
                <a:gradFill>
                  <a:gsLst>
                    <a:gs pos="2917">
                      <a:schemeClr val="accent3"/>
                    </a:gs>
                    <a:gs pos="3000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Máster en Dirección Estratégica y Gestión de la Innovación</a:t>
            </a:r>
          </a:p>
          <a:p>
            <a:pPr marL="378202" lvl="1"/>
            <a:endParaRPr lang="es-ES" sz="1544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</a:endParaRPr>
          </a:p>
          <a:p>
            <a:pPr marL="378202" lvl="1"/>
            <a:endParaRPr lang="es-ES" sz="1544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</a:endParaRPr>
          </a:p>
          <a:p>
            <a:pPr marL="378202" lvl="1"/>
            <a:endParaRPr lang="es-ES" sz="1544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</a:endParaRPr>
          </a:p>
          <a:p>
            <a:pPr marL="378202" lvl="1"/>
            <a:r>
              <a:rPr lang="es-ES" sz="1544" dirty="0">
                <a:gradFill>
                  <a:gsLst>
                    <a:gs pos="2917">
                      <a:schemeClr val="accent3"/>
                    </a:gs>
                    <a:gs pos="30000">
                      <a:schemeClr val="accent3"/>
                    </a:gs>
                  </a:gsLst>
                  <a:lin ang="5400000" scaled="0"/>
                </a:gradFill>
              </a:rPr>
              <a:t>Ingeniero en Sistemas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378202" lvl="1"/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378202" lvl="1"/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378202" lvl="1"/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378202" lvl="1"/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https://manexvega.blogspot.com/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78202" lvl="1"/>
            <a:r>
              <a:rPr lang="en-US" dirty="0">
                <a:hlinkClick r:id="rId4"/>
              </a:rPr>
              <a:t>http://github.com/mangrovex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8144A-F9FB-4FE0-8C8E-93FB216F8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757" y="2459242"/>
            <a:ext cx="2113608" cy="2113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164FD-2B53-4349-9DB0-099A15EC1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6810" y="1471758"/>
            <a:ext cx="4402865" cy="4402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0A0BE-2766-4DBF-A654-29294E8F8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00251" y="2459242"/>
            <a:ext cx="2710285" cy="372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4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143000" y="92584"/>
            <a:ext cx="6766370" cy="4962620"/>
            <a:chOff x="0" y="123444"/>
            <a:chExt cx="9021826" cy="6616827"/>
          </a:xfrm>
        </p:grpSpPr>
        <p:sp>
          <p:nvSpPr>
            <p:cNvPr id="4" name="object 4"/>
            <p:cNvSpPr/>
            <p:nvPr/>
          </p:nvSpPr>
          <p:spPr>
            <a:xfrm>
              <a:off x="115824" y="123444"/>
              <a:ext cx="8900160" cy="6096000"/>
            </a:xfrm>
            <a:custGeom>
              <a:avLst/>
              <a:gdLst/>
              <a:ahLst/>
              <a:cxnLst/>
              <a:rect l="l" t="t" r="r" b="b"/>
              <a:pathLst>
                <a:path w="8900160" h="6096000">
                  <a:moveTo>
                    <a:pt x="0" y="6096000"/>
                  </a:moveTo>
                  <a:lnTo>
                    <a:pt x="8900160" y="6096000"/>
                  </a:lnTo>
                  <a:lnTo>
                    <a:pt x="8900160" y="0"/>
                  </a:lnTo>
                  <a:lnTo>
                    <a:pt x="0" y="0"/>
                  </a:lnTo>
                  <a:lnTo>
                    <a:pt x="0" y="6096000"/>
                  </a:lnTo>
                  <a:close/>
                </a:path>
              </a:pathLst>
            </a:custGeom>
            <a:solidFill>
              <a:srgbClr val="7BC9C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2688082" y="2229103"/>
              <a:ext cx="3950335" cy="2241550"/>
            </a:xfrm>
            <a:custGeom>
              <a:avLst/>
              <a:gdLst/>
              <a:ahLst/>
              <a:cxnLst/>
              <a:rect l="l" t="t" r="r" b="b"/>
              <a:pathLst>
                <a:path w="3950334" h="2241550">
                  <a:moveTo>
                    <a:pt x="463931" y="0"/>
                  </a:moveTo>
                  <a:lnTo>
                    <a:pt x="0" y="0"/>
                  </a:lnTo>
                  <a:lnTo>
                    <a:pt x="0" y="1343025"/>
                  </a:lnTo>
                  <a:lnTo>
                    <a:pt x="891" y="1405068"/>
                  </a:lnTo>
                  <a:lnTo>
                    <a:pt x="3565" y="1464566"/>
                  </a:lnTo>
                  <a:lnTo>
                    <a:pt x="8022" y="1521519"/>
                  </a:lnTo>
                  <a:lnTo>
                    <a:pt x="14263" y="1575926"/>
                  </a:lnTo>
                  <a:lnTo>
                    <a:pt x="22289" y="1627786"/>
                  </a:lnTo>
                  <a:lnTo>
                    <a:pt x="32100" y="1677100"/>
                  </a:lnTo>
                  <a:lnTo>
                    <a:pt x="43696" y="1723866"/>
                  </a:lnTo>
                  <a:lnTo>
                    <a:pt x="57079" y="1768083"/>
                  </a:lnTo>
                  <a:lnTo>
                    <a:pt x="72248" y="1809752"/>
                  </a:lnTo>
                  <a:lnTo>
                    <a:pt x="89205" y="1848872"/>
                  </a:lnTo>
                  <a:lnTo>
                    <a:pt x="107950" y="1885442"/>
                  </a:lnTo>
                  <a:lnTo>
                    <a:pt x="131595" y="1923883"/>
                  </a:lnTo>
                  <a:lnTo>
                    <a:pt x="157489" y="1960127"/>
                  </a:lnTo>
                  <a:lnTo>
                    <a:pt x="185631" y="1994175"/>
                  </a:lnTo>
                  <a:lnTo>
                    <a:pt x="216020" y="2026026"/>
                  </a:lnTo>
                  <a:lnTo>
                    <a:pt x="248658" y="2055680"/>
                  </a:lnTo>
                  <a:lnTo>
                    <a:pt x="283543" y="2083138"/>
                  </a:lnTo>
                  <a:lnTo>
                    <a:pt x="320676" y="2108399"/>
                  </a:lnTo>
                  <a:lnTo>
                    <a:pt x="360057" y="2131464"/>
                  </a:lnTo>
                  <a:lnTo>
                    <a:pt x="401685" y="2152332"/>
                  </a:lnTo>
                  <a:lnTo>
                    <a:pt x="445560" y="2171003"/>
                  </a:lnTo>
                  <a:lnTo>
                    <a:pt x="491682" y="2187478"/>
                  </a:lnTo>
                  <a:lnTo>
                    <a:pt x="540051" y="2201756"/>
                  </a:lnTo>
                  <a:lnTo>
                    <a:pt x="590666" y="2213838"/>
                  </a:lnTo>
                  <a:lnTo>
                    <a:pt x="643529" y="2223722"/>
                  </a:lnTo>
                  <a:lnTo>
                    <a:pt x="698638" y="2231411"/>
                  </a:lnTo>
                  <a:lnTo>
                    <a:pt x="755993" y="2236902"/>
                  </a:lnTo>
                  <a:lnTo>
                    <a:pt x="815595" y="2240197"/>
                  </a:lnTo>
                  <a:lnTo>
                    <a:pt x="877443" y="2241296"/>
                  </a:lnTo>
                  <a:lnTo>
                    <a:pt x="939305" y="2240197"/>
                  </a:lnTo>
                  <a:lnTo>
                    <a:pt x="998907" y="2236902"/>
                  </a:lnTo>
                  <a:lnTo>
                    <a:pt x="1056250" y="2231411"/>
                  </a:lnTo>
                  <a:lnTo>
                    <a:pt x="1111334" y="2223722"/>
                  </a:lnTo>
                  <a:lnTo>
                    <a:pt x="1164159" y="2213838"/>
                  </a:lnTo>
                  <a:lnTo>
                    <a:pt x="1214726" y="2201756"/>
                  </a:lnTo>
                  <a:lnTo>
                    <a:pt x="1263036" y="2187478"/>
                  </a:lnTo>
                  <a:lnTo>
                    <a:pt x="1309088" y="2171003"/>
                  </a:lnTo>
                  <a:lnTo>
                    <a:pt x="1352883" y="2152332"/>
                  </a:lnTo>
                  <a:lnTo>
                    <a:pt x="1394421" y="2131464"/>
                  </a:lnTo>
                  <a:lnTo>
                    <a:pt x="1433704" y="2108399"/>
                  </a:lnTo>
                  <a:lnTo>
                    <a:pt x="1470730" y="2083138"/>
                  </a:lnTo>
                  <a:lnTo>
                    <a:pt x="1505501" y="2055680"/>
                  </a:lnTo>
                  <a:lnTo>
                    <a:pt x="1538017" y="2026026"/>
                  </a:lnTo>
                  <a:lnTo>
                    <a:pt x="1568278" y="1994175"/>
                  </a:lnTo>
                  <a:lnTo>
                    <a:pt x="1596285" y="1960127"/>
                  </a:lnTo>
                  <a:lnTo>
                    <a:pt x="1622039" y="1923883"/>
                  </a:lnTo>
                  <a:lnTo>
                    <a:pt x="1645539" y="1885442"/>
                  </a:lnTo>
                  <a:lnTo>
                    <a:pt x="1661487" y="1854327"/>
                  </a:lnTo>
                  <a:lnTo>
                    <a:pt x="877443" y="1854327"/>
                  </a:lnTo>
                  <a:lnTo>
                    <a:pt x="818167" y="1852059"/>
                  </a:lnTo>
                  <a:lnTo>
                    <a:pt x="763699" y="1845258"/>
                  </a:lnTo>
                  <a:lnTo>
                    <a:pt x="714041" y="1833922"/>
                  </a:lnTo>
                  <a:lnTo>
                    <a:pt x="669192" y="1818052"/>
                  </a:lnTo>
                  <a:lnTo>
                    <a:pt x="629156" y="1797647"/>
                  </a:lnTo>
                  <a:lnTo>
                    <a:pt x="593931" y="1772708"/>
                  </a:lnTo>
                  <a:lnTo>
                    <a:pt x="563521" y="1743234"/>
                  </a:lnTo>
                  <a:lnTo>
                    <a:pt x="537924" y="1709227"/>
                  </a:lnTo>
                  <a:lnTo>
                    <a:pt x="517144" y="1670685"/>
                  </a:lnTo>
                  <a:lnTo>
                    <a:pt x="491099" y="1601545"/>
                  </a:lnTo>
                  <a:lnTo>
                    <a:pt x="481324" y="1559534"/>
                  </a:lnTo>
                  <a:lnTo>
                    <a:pt x="473718" y="1512562"/>
                  </a:lnTo>
                  <a:lnTo>
                    <a:pt x="468282" y="1460629"/>
                  </a:lnTo>
                  <a:lnTo>
                    <a:pt x="465019" y="1403736"/>
                  </a:lnTo>
                  <a:lnTo>
                    <a:pt x="463951" y="1343025"/>
                  </a:lnTo>
                  <a:lnTo>
                    <a:pt x="463931" y="0"/>
                  </a:lnTo>
                  <a:close/>
                </a:path>
                <a:path w="3950334" h="2241550">
                  <a:moveTo>
                    <a:pt x="1753489" y="0"/>
                  </a:moveTo>
                  <a:lnTo>
                    <a:pt x="1289558" y="0"/>
                  </a:lnTo>
                  <a:lnTo>
                    <a:pt x="1289538" y="1343025"/>
                  </a:lnTo>
                  <a:lnTo>
                    <a:pt x="1288476" y="1403736"/>
                  </a:lnTo>
                  <a:lnTo>
                    <a:pt x="1285228" y="1460629"/>
                  </a:lnTo>
                  <a:lnTo>
                    <a:pt x="1279810" y="1512562"/>
                  </a:lnTo>
                  <a:lnTo>
                    <a:pt x="1272217" y="1559534"/>
                  </a:lnTo>
                  <a:lnTo>
                    <a:pt x="1262445" y="1601545"/>
                  </a:lnTo>
                  <a:lnTo>
                    <a:pt x="1250489" y="1638595"/>
                  </a:lnTo>
                  <a:lnTo>
                    <a:pt x="1215582" y="1709227"/>
                  </a:lnTo>
                  <a:lnTo>
                    <a:pt x="1190041" y="1743234"/>
                  </a:lnTo>
                  <a:lnTo>
                    <a:pt x="1159721" y="1772708"/>
                  </a:lnTo>
                  <a:lnTo>
                    <a:pt x="1124622" y="1797647"/>
                  </a:lnTo>
                  <a:lnTo>
                    <a:pt x="1084744" y="1818052"/>
                  </a:lnTo>
                  <a:lnTo>
                    <a:pt x="1040087" y="1833922"/>
                  </a:lnTo>
                  <a:lnTo>
                    <a:pt x="990651" y="1845258"/>
                  </a:lnTo>
                  <a:lnTo>
                    <a:pt x="936436" y="1852059"/>
                  </a:lnTo>
                  <a:lnTo>
                    <a:pt x="877443" y="1854327"/>
                  </a:lnTo>
                  <a:lnTo>
                    <a:pt x="1661487" y="1854327"/>
                  </a:lnTo>
                  <a:lnTo>
                    <a:pt x="1681240" y="1809752"/>
                  </a:lnTo>
                  <a:lnTo>
                    <a:pt x="1696409" y="1768083"/>
                  </a:lnTo>
                  <a:lnTo>
                    <a:pt x="1709792" y="1723866"/>
                  </a:lnTo>
                  <a:lnTo>
                    <a:pt x="1721388" y="1677100"/>
                  </a:lnTo>
                  <a:lnTo>
                    <a:pt x="1731199" y="1627786"/>
                  </a:lnTo>
                  <a:lnTo>
                    <a:pt x="1739225" y="1575926"/>
                  </a:lnTo>
                  <a:lnTo>
                    <a:pt x="1745466" y="1521519"/>
                  </a:lnTo>
                  <a:lnTo>
                    <a:pt x="1749923" y="1464566"/>
                  </a:lnTo>
                  <a:lnTo>
                    <a:pt x="1752597" y="1405068"/>
                  </a:lnTo>
                  <a:lnTo>
                    <a:pt x="1753489" y="1343025"/>
                  </a:lnTo>
                  <a:lnTo>
                    <a:pt x="1753489" y="0"/>
                  </a:lnTo>
                  <a:close/>
                </a:path>
                <a:path w="3950334" h="2241550">
                  <a:moveTo>
                    <a:pt x="2591054" y="0"/>
                  </a:moveTo>
                  <a:lnTo>
                    <a:pt x="2045462" y="0"/>
                  </a:lnTo>
                  <a:lnTo>
                    <a:pt x="2713990" y="1071753"/>
                  </a:lnTo>
                  <a:lnTo>
                    <a:pt x="2011426" y="2184908"/>
                  </a:lnTo>
                  <a:lnTo>
                    <a:pt x="2542032" y="2184908"/>
                  </a:lnTo>
                  <a:lnTo>
                    <a:pt x="2980690" y="1439926"/>
                  </a:lnTo>
                  <a:lnTo>
                    <a:pt x="3482598" y="1439926"/>
                  </a:lnTo>
                  <a:lnTo>
                    <a:pt x="3240278" y="1053973"/>
                  </a:lnTo>
                  <a:lnTo>
                    <a:pt x="3457454" y="711581"/>
                  </a:lnTo>
                  <a:lnTo>
                    <a:pt x="2980690" y="711581"/>
                  </a:lnTo>
                  <a:lnTo>
                    <a:pt x="2591054" y="0"/>
                  </a:lnTo>
                  <a:close/>
                </a:path>
                <a:path w="3950334" h="2241550">
                  <a:moveTo>
                    <a:pt x="3482598" y="1439926"/>
                  </a:moveTo>
                  <a:lnTo>
                    <a:pt x="2980690" y="1439926"/>
                  </a:lnTo>
                  <a:lnTo>
                    <a:pt x="3395853" y="2184908"/>
                  </a:lnTo>
                  <a:lnTo>
                    <a:pt x="3950335" y="2184908"/>
                  </a:lnTo>
                  <a:lnTo>
                    <a:pt x="3482598" y="1439926"/>
                  </a:lnTo>
                  <a:close/>
                </a:path>
                <a:path w="3950334" h="2241550">
                  <a:moveTo>
                    <a:pt x="3908806" y="0"/>
                  </a:moveTo>
                  <a:lnTo>
                    <a:pt x="3381121" y="0"/>
                  </a:lnTo>
                  <a:lnTo>
                    <a:pt x="2980690" y="711581"/>
                  </a:lnTo>
                  <a:lnTo>
                    <a:pt x="3457454" y="711581"/>
                  </a:lnTo>
                  <a:lnTo>
                    <a:pt x="3908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16586" y="124206"/>
              <a:ext cx="8905240" cy="6616065"/>
            </a:xfrm>
            <a:custGeom>
              <a:avLst/>
              <a:gdLst/>
              <a:ahLst/>
              <a:cxnLst/>
              <a:rect l="l" t="t" r="r" b="b"/>
              <a:pathLst>
                <a:path w="8905240" h="6616065">
                  <a:moveTo>
                    <a:pt x="0" y="6615683"/>
                  </a:moveTo>
                  <a:lnTo>
                    <a:pt x="8904732" y="6615683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615683"/>
                  </a:lnTo>
                  <a:close/>
                </a:path>
              </a:pathLst>
            </a:custGeom>
            <a:ln w="254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219443"/>
              <a:ext cx="9020810" cy="520065"/>
            </a:xfrm>
            <a:custGeom>
              <a:avLst/>
              <a:gdLst/>
              <a:ahLst/>
              <a:cxnLst/>
              <a:rect l="l" t="t" r="r" b="b"/>
              <a:pathLst>
                <a:path w="9020810" h="520065">
                  <a:moveTo>
                    <a:pt x="9020556" y="0"/>
                  </a:moveTo>
                  <a:lnTo>
                    <a:pt x="0" y="0"/>
                  </a:lnTo>
                  <a:lnTo>
                    <a:pt x="0" y="519683"/>
                  </a:lnTo>
                  <a:lnTo>
                    <a:pt x="9020556" y="519683"/>
                  </a:lnTo>
                  <a:lnTo>
                    <a:pt x="9020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87628" y="3835051"/>
            <a:ext cx="1361598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User</a:t>
            </a:r>
            <a:r>
              <a:rPr sz="1350" b="1" spc="-3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Experience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06765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36256" y="1564725"/>
            <a:ext cx="3200057" cy="20069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50111" y="435578"/>
            <a:ext cx="2514124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dirty="0">
                <a:solidFill>
                  <a:srgbClr val="000000"/>
                </a:solidFill>
              </a:rPr>
              <a:t>Analizando la </a:t>
            </a:r>
            <a:r>
              <a:rPr sz="1350" spc="-4" dirty="0">
                <a:solidFill>
                  <a:srgbClr val="000000"/>
                </a:solidFill>
              </a:rPr>
              <a:t>UX en </a:t>
            </a:r>
            <a:r>
              <a:rPr sz="1350" dirty="0">
                <a:solidFill>
                  <a:srgbClr val="000000"/>
                </a:solidFill>
              </a:rPr>
              <a:t>un</a:t>
            </a:r>
            <a:r>
              <a:rPr sz="1350" spc="-45" dirty="0">
                <a:solidFill>
                  <a:srgbClr val="000000"/>
                </a:solidFill>
              </a:rPr>
              <a:t> </a:t>
            </a:r>
            <a:r>
              <a:rPr sz="1350" spc="-4" dirty="0">
                <a:solidFill>
                  <a:srgbClr val="000000"/>
                </a:solidFill>
              </a:rPr>
              <a:t>burrito</a:t>
            </a:r>
            <a:endParaRPr sz="1350"/>
          </a:p>
        </p:txBody>
      </p:sp>
      <p:sp>
        <p:nvSpPr>
          <p:cNvPr id="4" name="object 4"/>
          <p:cNvSpPr txBox="1"/>
          <p:nvPr/>
        </p:nvSpPr>
        <p:spPr>
          <a:xfrm>
            <a:off x="2335435" y="4261180"/>
            <a:ext cx="4471988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825" spc="-4" dirty="0">
                <a:latin typeface="Arial"/>
                <a:cs typeface="Arial"/>
                <a:hlinkClick r:id="rId3"/>
              </a:rPr>
              <a:t>https://medium.com/@luckyshirt/dear-guy-who-just-made-my-burrito-fd08c0babb57#.nhn9pxu8k</a:t>
            </a:r>
            <a:endParaRPr sz="825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266830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679067" y="785203"/>
            <a:ext cx="5808821" cy="313849"/>
            <a:chOff x="714755" y="1046937"/>
            <a:chExt cx="7745095" cy="418465"/>
          </a:xfrm>
        </p:grpSpPr>
        <p:sp>
          <p:nvSpPr>
            <p:cNvPr id="3" name="object 3"/>
            <p:cNvSpPr/>
            <p:nvPr/>
          </p:nvSpPr>
          <p:spPr>
            <a:xfrm>
              <a:off x="714755" y="1046937"/>
              <a:ext cx="514350" cy="417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1165859" y="1046937"/>
              <a:ext cx="630935" cy="4178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586483" y="1046937"/>
              <a:ext cx="710184" cy="41788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2053081" y="1046937"/>
              <a:ext cx="651509" cy="417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2597150" y="1046937"/>
              <a:ext cx="674624" cy="41788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3214370" y="1046937"/>
              <a:ext cx="1050035" cy="41788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4167251" y="1046937"/>
              <a:ext cx="612648" cy="417880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683886" y="1046937"/>
              <a:ext cx="1435353" cy="41788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6072504" y="1046937"/>
              <a:ext cx="865631" cy="417880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2" name="object 12"/>
            <p:cNvSpPr/>
            <p:nvPr/>
          </p:nvSpPr>
          <p:spPr>
            <a:xfrm>
              <a:off x="6834504" y="1046937"/>
              <a:ext cx="904875" cy="41788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6989" y="1046937"/>
              <a:ext cx="792479" cy="41788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14" name="object 14"/>
          <p:cNvGrpSpPr/>
          <p:nvPr/>
        </p:nvGrpSpPr>
        <p:grpSpPr>
          <a:xfrm>
            <a:off x="1679067" y="1265776"/>
            <a:ext cx="3370421" cy="313373"/>
            <a:chOff x="714755" y="1687702"/>
            <a:chExt cx="4493895" cy="417830"/>
          </a:xfrm>
        </p:grpSpPr>
        <p:sp>
          <p:nvSpPr>
            <p:cNvPr id="15" name="object 15"/>
            <p:cNvSpPr/>
            <p:nvPr/>
          </p:nvSpPr>
          <p:spPr>
            <a:xfrm>
              <a:off x="714755" y="1687702"/>
              <a:ext cx="1675892" cy="417575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2292350" y="1687702"/>
              <a:ext cx="651510" cy="417575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2837941" y="1687702"/>
              <a:ext cx="2349500" cy="4175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4991734" y="1687702"/>
              <a:ext cx="216408" cy="417575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2999518" y="4261180"/>
            <a:ext cx="3144678" cy="13657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825" spc="-4" dirty="0">
                <a:latin typeface="Arial"/>
                <a:cs typeface="Arial"/>
                <a:hlinkClick r:id="rId17"/>
              </a:rPr>
              <a:t>http://info.localytics.com/blog/app-user-retention-improves-in-the-us</a:t>
            </a:r>
            <a:endParaRPr sz="825">
              <a:latin typeface="Arial"/>
              <a:cs typeface="Arial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726387" y="2222430"/>
            <a:ext cx="5948838" cy="313849"/>
            <a:chOff x="777849" y="2963240"/>
            <a:chExt cx="7931784" cy="418465"/>
          </a:xfrm>
        </p:grpSpPr>
        <p:sp>
          <p:nvSpPr>
            <p:cNvPr id="21" name="object 21"/>
            <p:cNvSpPr/>
            <p:nvPr/>
          </p:nvSpPr>
          <p:spPr>
            <a:xfrm>
              <a:off x="777849" y="2963240"/>
              <a:ext cx="740664" cy="417880"/>
            </a:xfrm>
            <a:prstGeom prst="rect">
              <a:avLst/>
            </a:prstGeom>
            <a:blipFill>
              <a:blip r:embed="rId1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1413383" y="2963240"/>
              <a:ext cx="644652" cy="417880"/>
            </a:xfrm>
            <a:prstGeom prst="rect">
              <a:avLst/>
            </a:prstGeom>
            <a:blipFill>
              <a:blip r:embed="rId1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1843151" y="2963240"/>
              <a:ext cx="713232" cy="417880"/>
            </a:xfrm>
            <a:prstGeom prst="rect">
              <a:avLst/>
            </a:prstGeom>
            <a:blipFill>
              <a:blip r:embed="rId2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4" name="object 24"/>
            <p:cNvSpPr/>
            <p:nvPr/>
          </p:nvSpPr>
          <p:spPr>
            <a:xfrm>
              <a:off x="2343022" y="2963240"/>
              <a:ext cx="651967" cy="41788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5" name="object 25"/>
            <p:cNvSpPr/>
            <p:nvPr/>
          </p:nvSpPr>
          <p:spPr>
            <a:xfrm>
              <a:off x="2919348" y="2963240"/>
              <a:ext cx="1706118" cy="417880"/>
            </a:xfrm>
            <a:prstGeom prst="rect">
              <a:avLst/>
            </a:prstGeom>
            <a:blipFill>
              <a:blip r:embed="rId2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4556506" y="2963240"/>
              <a:ext cx="614934" cy="417880"/>
            </a:xfrm>
            <a:prstGeom prst="rect">
              <a:avLst/>
            </a:prstGeom>
            <a:blipFill>
              <a:blip r:embed="rId2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5109718" y="2963240"/>
              <a:ext cx="2475611" cy="417880"/>
            </a:xfrm>
            <a:prstGeom prst="rect">
              <a:avLst/>
            </a:prstGeom>
            <a:blipFill>
              <a:blip r:embed="rId2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8" name="object 28"/>
            <p:cNvSpPr/>
            <p:nvPr/>
          </p:nvSpPr>
          <p:spPr>
            <a:xfrm>
              <a:off x="7516367" y="2963240"/>
              <a:ext cx="1192745" cy="417880"/>
            </a:xfrm>
            <a:prstGeom prst="rect">
              <a:avLst/>
            </a:prstGeom>
            <a:blipFill>
              <a:blip r:embed="rId2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1726387" y="2703004"/>
            <a:ext cx="4250531" cy="313373"/>
            <a:chOff x="777849" y="3604005"/>
            <a:chExt cx="5667375" cy="417830"/>
          </a:xfrm>
        </p:grpSpPr>
        <p:sp>
          <p:nvSpPr>
            <p:cNvPr id="30" name="object 30"/>
            <p:cNvSpPr/>
            <p:nvPr/>
          </p:nvSpPr>
          <p:spPr>
            <a:xfrm>
              <a:off x="777849" y="3604005"/>
              <a:ext cx="435864" cy="417576"/>
            </a:xfrm>
            <a:prstGeom prst="rect">
              <a:avLst/>
            </a:prstGeom>
            <a:blipFill>
              <a:blip r:embed="rId2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1105509" y="3604005"/>
              <a:ext cx="981456" cy="417576"/>
            </a:xfrm>
            <a:prstGeom prst="rect">
              <a:avLst/>
            </a:prstGeom>
            <a:blipFill>
              <a:blip r:embed="rId2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2" name="object 32"/>
            <p:cNvSpPr/>
            <p:nvPr/>
          </p:nvSpPr>
          <p:spPr>
            <a:xfrm>
              <a:off x="1951355" y="3604005"/>
              <a:ext cx="1675892" cy="417576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3" name="object 33"/>
            <p:cNvSpPr/>
            <p:nvPr/>
          </p:nvSpPr>
          <p:spPr>
            <a:xfrm>
              <a:off x="3528948" y="3604005"/>
              <a:ext cx="651510" cy="417576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4074541" y="3604005"/>
              <a:ext cx="2349881" cy="417576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6228587" y="3604005"/>
              <a:ext cx="216408" cy="417576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266365035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143000" y="92584"/>
            <a:ext cx="6766370" cy="4962620"/>
            <a:chOff x="0" y="123444"/>
            <a:chExt cx="9021826" cy="6616827"/>
          </a:xfrm>
        </p:grpSpPr>
        <p:sp>
          <p:nvSpPr>
            <p:cNvPr id="4" name="object 4"/>
            <p:cNvSpPr/>
            <p:nvPr/>
          </p:nvSpPr>
          <p:spPr>
            <a:xfrm>
              <a:off x="115824" y="123444"/>
              <a:ext cx="4456430" cy="6096000"/>
            </a:xfrm>
            <a:custGeom>
              <a:avLst/>
              <a:gdLst/>
              <a:ahLst/>
              <a:cxnLst/>
              <a:rect l="l" t="t" r="r" b="b"/>
              <a:pathLst>
                <a:path w="4456430" h="6096000">
                  <a:moveTo>
                    <a:pt x="0" y="6096000"/>
                  </a:moveTo>
                  <a:lnTo>
                    <a:pt x="4456176" y="6096000"/>
                  </a:lnTo>
                  <a:lnTo>
                    <a:pt x="4456176" y="0"/>
                  </a:lnTo>
                  <a:lnTo>
                    <a:pt x="0" y="0"/>
                  </a:lnTo>
                  <a:lnTo>
                    <a:pt x="0" y="6096000"/>
                  </a:lnTo>
                  <a:close/>
                </a:path>
              </a:pathLst>
            </a:custGeom>
            <a:solidFill>
              <a:srgbClr val="7BC9C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465569" y="2229103"/>
              <a:ext cx="3950970" cy="2241550"/>
            </a:xfrm>
            <a:custGeom>
              <a:avLst/>
              <a:gdLst/>
              <a:ahLst/>
              <a:cxnLst/>
              <a:rect l="l" t="t" r="r" b="b"/>
              <a:pathLst>
                <a:path w="3950970" h="2241550">
                  <a:moveTo>
                    <a:pt x="463969" y="0"/>
                  </a:moveTo>
                  <a:lnTo>
                    <a:pt x="0" y="0"/>
                  </a:lnTo>
                  <a:lnTo>
                    <a:pt x="0" y="1343025"/>
                  </a:lnTo>
                  <a:lnTo>
                    <a:pt x="892" y="1405068"/>
                  </a:lnTo>
                  <a:lnTo>
                    <a:pt x="3570" y="1464566"/>
                  </a:lnTo>
                  <a:lnTo>
                    <a:pt x="8034" y="1521519"/>
                  </a:lnTo>
                  <a:lnTo>
                    <a:pt x="14283" y="1575926"/>
                  </a:lnTo>
                  <a:lnTo>
                    <a:pt x="22318" y="1627786"/>
                  </a:lnTo>
                  <a:lnTo>
                    <a:pt x="32138" y="1677100"/>
                  </a:lnTo>
                  <a:lnTo>
                    <a:pt x="43744" y="1723866"/>
                  </a:lnTo>
                  <a:lnTo>
                    <a:pt x="57135" y="1768083"/>
                  </a:lnTo>
                  <a:lnTo>
                    <a:pt x="72313" y="1809752"/>
                  </a:lnTo>
                  <a:lnTo>
                    <a:pt x="89276" y="1848872"/>
                  </a:lnTo>
                  <a:lnTo>
                    <a:pt x="108026" y="1885442"/>
                  </a:lnTo>
                  <a:lnTo>
                    <a:pt x="131675" y="1923883"/>
                  </a:lnTo>
                  <a:lnTo>
                    <a:pt x="157571" y="1960127"/>
                  </a:lnTo>
                  <a:lnTo>
                    <a:pt x="185715" y="1994175"/>
                  </a:lnTo>
                  <a:lnTo>
                    <a:pt x="216106" y="2026026"/>
                  </a:lnTo>
                  <a:lnTo>
                    <a:pt x="248745" y="2055680"/>
                  </a:lnTo>
                  <a:lnTo>
                    <a:pt x="283630" y="2083138"/>
                  </a:lnTo>
                  <a:lnTo>
                    <a:pt x="320764" y="2108399"/>
                  </a:lnTo>
                  <a:lnTo>
                    <a:pt x="360145" y="2131464"/>
                  </a:lnTo>
                  <a:lnTo>
                    <a:pt x="401774" y="2152332"/>
                  </a:lnTo>
                  <a:lnTo>
                    <a:pt x="445650" y="2171003"/>
                  </a:lnTo>
                  <a:lnTo>
                    <a:pt x="491774" y="2187478"/>
                  </a:lnTo>
                  <a:lnTo>
                    <a:pt x="540146" y="2201756"/>
                  </a:lnTo>
                  <a:lnTo>
                    <a:pt x="590765" y="2213838"/>
                  </a:lnTo>
                  <a:lnTo>
                    <a:pt x="643633" y="2223722"/>
                  </a:lnTo>
                  <a:lnTo>
                    <a:pt x="698748" y="2231411"/>
                  </a:lnTo>
                  <a:lnTo>
                    <a:pt x="756111" y="2236902"/>
                  </a:lnTo>
                  <a:lnTo>
                    <a:pt x="815723" y="2240197"/>
                  </a:lnTo>
                  <a:lnTo>
                    <a:pt x="877582" y="2241296"/>
                  </a:lnTo>
                  <a:lnTo>
                    <a:pt x="939425" y="2240197"/>
                  </a:lnTo>
                  <a:lnTo>
                    <a:pt x="999013" y="2236902"/>
                  </a:lnTo>
                  <a:lnTo>
                    <a:pt x="1056345" y="2231411"/>
                  </a:lnTo>
                  <a:lnTo>
                    <a:pt x="1111421" y="2223722"/>
                  </a:lnTo>
                  <a:lnTo>
                    <a:pt x="1164241" y="2213838"/>
                  </a:lnTo>
                  <a:lnTo>
                    <a:pt x="1214805" y="2201756"/>
                  </a:lnTo>
                  <a:lnTo>
                    <a:pt x="1263113" y="2187478"/>
                  </a:lnTo>
                  <a:lnTo>
                    <a:pt x="1309164" y="2171003"/>
                  </a:lnTo>
                  <a:lnTo>
                    <a:pt x="1352959" y="2152332"/>
                  </a:lnTo>
                  <a:lnTo>
                    <a:pt x="1394497" y="2131464"/>
                  </a:lnTo>
                  <a:lnTo>
                    <a:pt x="1433779" y="2108399"/>
                  </a:lnTo>
                  <a:lnTo>
                    <a:pt x="1470804" y="2083138"/>
                  </a:lnTo>
                  <a:lnTo>
                    <a:pt x="1505572" y="2055680"/>
                  </a:lnTo>
                  <a:lnTo>
                    <a:pt x="1538082" y="2026026"/>
                  </a:lnTo>
                  <a:lnTo>
                    <a:pt x="1568336" y="1994175"/>
                  </a:lnTo>
                  <a:lnTo>
                    <a:pt x="1596332" y="1960127"/>
                  </a:lnTo>
                  <a:lnTo>
                    <a:pt x="1622070" y="1923883"/>
                  </a:lnTo>
                  <a:lnTo>
                    <a:pt x="1645551" y="1885442"/>
                  </a:lnTo>
                  <a:lnTo>
                    <a:pt x="1661502" y="1854327"/>
                  </a:lnTo>
                  <a:lnTo>
                    <a:pt x="877582" y="1854327"/>
                  </a:lnTo>
                  <a:lnTo>
                    <a:pt x="818269" y="1852059"/>
                  </a:lnTo>
                  <a:lnTo>
                    <a:pt x="763773" y="1845258"/>
                  </a:lnTo>
                  <a:lnTo>
                    <a:pt x="714093" y="1833922"/>
                  </a:lnTo>
                  <a:lnTo>
                    <a:pt x="669230" y="1818052"/>
                  </a:lnTo>
                  <a:lnTo>
                    <a:pt x="629183" y="1797647"/>
                  </a:lnTo>
                  <a:lnTo>
                    <a:pt x="593951" y="1772708"/>
                  </a:lnTo>
                  <a:lnTo>
                    <a:pt x="563534" y="1743234"/>
                  </a:lnTo>
                  <a:lnTo>
                    <a:pt x="537932" y="1709227"/>
                  </a:lnTo>
                  <a:lnTo>
                    <a:pt x="517144" y="1670685"/>
                  </a:lnTo>
                  <a:lnTo>
                    <a:pt x="491095" y="1601545"/>
                  </a:lnTo>
                  <a:lnTo>
                    <a:pt x="481328" y="1559534"/>
                  </a:lnTo>
                  <a:lnTo>
                    <a:pt x="473733" y="1512562"/>
                  </a:lnTo>
                  <a:lnTo>
                    <a:pt x="468308" y="1460629"/>
                  </a:lnTo>
                  <a:lnTo>
                    <a:pt x="465053" y="1403736"/>
                  </a:lnTo>
                  <a:lnTo>
                    <a:pt x="463989" y="1343025"/>
                  </a:lnTo>
                  <a:lnTo>
                    <a:pt x="463969" y="0"/>
                  </a:lnTo>
                  <a:close/>
                </a:path>
                <a:path w="3950970" h="2241550">
                  <a:moveTo>
                    <a:pt x="1753628" y="0"/>
                  </a:moveTo>
                  <a:lnTo>
                    <a:pt x="1289570" y="0"/>
                  </a:lnTo>
                  <a:lnTo>
                    <a:pt x="1289550" y="1343025"/>
                  </a:lnTo>
                  <a:lnTo>
                    <a:pt x="1288489" y="1403736"/>
                  </a:lnTo>
                  <a:lnTo>
                    <a:pt x="1285244" y="1460629"/>
                  </a:lnTo>
                  <a:lnTo>
                    <a:pt x="1279833" y="1512562"/>
                  </a:lnTo>
                  <a:lnTo>
                    <a:pt x="1272254" y="1559534"/>
                  </a:lnTo>
                  <a:lnTo>
                    <a:pt x="1262504" y="1601545"/>
                  </a:lnTo>
                  <a:lnTo>
                    <a:pt x="1250582" y="1638595"/>
                  </a:lnTo>
                  <a:lnTo>
                    <a:pt x="1215684" y="1709227"/>
                  </a:lnTo>
                  <a:lnTo>
                    <a:pt x="1190115" y="1743234"/>
                  </a:lnTo>
                  <a:lnTo>
                    <a:pt x="1159776" y="1772708"/>
                  </a:lnTo>
                  <a:lnTo>
                    <a:pt x="1124668" y="1797647"/>
                  </a:lnTo>
                  <a:lnTo>
                    <a:pt x="1084790" y="1818052"/>
                  </a:lnTo>
                  <a:lnTo>
                    <a:pt x="1040142" y="1833922"/>
                  </a:lnTo>
                  <a:lnTo>
                    <a:pt x="990725" y="1845258"/>
                  </a:lnTo>
                  <a:lnTo>
                    <a:pt x="936538" y="1852059"/>
                  </a:lnTo>
                  <a:lnTo>
                    <a:pt x="877582" y="1854327"/>
                  </a:lnTo>
                  <a:lnTo>
                    <a:pt x="1661502" y="1854327"/>
                  </a:lnTo>
                  <a:lnTo>
                    <a:pt x="1681264" y="1809752"/>
                  </a:lnTo>
                  <a:lnTo>
                    <a:pt x="1696445" y="1768083"/>
                  </a:lnTo>
                  <a:lnTo>
                    <a:pt x="1709843" y="1723866"/>
                  </a:lnTo>
                  <a:lnTo>
                    <a:pt x="1721456" y="1677100"/>
                  </a:lnTo>
                  <a:lnTo>
                    <a:pt x="1731284" y="1627786"/>
                  </a:lnTo>
                  <a:lnTo>
                    <a:pt x="1739326" y="1575926"/>
                  </a:lnTo>
                  <a:lnTo>
                    <a:pt x="1745583" y="1521519"/>
                  </a:lnTo>
                  <a:lnTo>
                    <a:pt x="1750052" y="1464566"/>
                  </a:lnTo>
                  <a:lnTo>
                    <a:pt x="1752734" y="1405068"/>
                  </a:lnTo>
                  <a:lnTo>
                    <a:pt x="1753628" y="1343025"/>
                  </a:lnTo>
                  <a:lnTo>
                    <a:pt x="1753628" y="0"/>
                  </a:lnTo>
                  <a:close/>
                </a:path>
                <a:path w="3950970" h="2241550">
                  <a:moveTo>
                    <a:pt x="2591066" y="0"/>
                  </a:moveTo>
                  <a:lnTo>
                    <a:pt x="2045601" y="0"/>
                  </a:lnTo>
                  <a:lnTo>
                    <a:pt x="2714129" y="1071753"/>
                  </a:lnTo>
                  <a:lnTo>
                    <a:pt x="2011438" y="2184908"/>
                  </a:lnTo>
                  <a:lnTo>
                    <a:pt x="2542171" y="2184908"/>
                  </a:lnTo>
                  <a:lnTo>
                    <a:pt x="2980829" y="1439926"/>
                  </a:lnTo>
                  <a:lnTo>
                    <a:pt x="3482611" y="1439926"/>
                  </a:lnTo>
                  <a:lnTo>
                    <a:pt x="3240290" y="1053973"/>
                  </a:lnTo>
                  <a:lnTo>
                    <a:pt x="3457467" y="711581"/>
                  </a:lnTo>
                  <a:lnTo>
                    <a:pt x="2980702" y="711581"/>
                  </a:lnTo>
                  <a:lnTo>
                    <a:pt x="2591066" y="0"/>
                  </a:lnTo>
                  <a:close/>
                </a:path>
                <a:path w="3950970" h="2241550">
                  <a:moveTo>
                    <a:pt x="3482611" y="1439926"/>
                  </a:moveTo>
                  <a:lnTo>
                    <a:pt x="2980829" y="1439926"/>
                  </a:lnTo>
                  <a:lnTo>
                    <a:pt x="3395992" y="2184908"/>
                  </a:lnTo>
                  <a:lnTo>
                    <a:pt x="3950347" y="2184908"/>
                  </a:lnTo>
                  <a:lnTo>
                    <a:pt x="3482611" y="1439926"/>
                  </a:lnTo>
                  <a:close/>
                </a:path>
                <a:path w="3950970" h="2241550">
                  <a:moveTo>
                    <a:pt x="3908818" y="0"/>
                  </a:moveTo>
                  <a:lnTo>
                    <a:pt x="3381133" y="0"/>
                  </a:lnTo>
                  <a:lnTo>
                    <a:pt x="2980702" y="711581"/>
                  </a:lnTo>
                  <a:lnTo>
                    <a:pt x="3457467" y="711581"/>
                  </a:lnTo>
                  <a:lnTo>
                    <a:pt x="3908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4559808" y="123444"/>
              <a:ext cx="4456430" cy="6096000"/>
            </a:xfrm>
            <a:custGeom>
              <a:avLst/>
              <a:gdLst/>
              <a:ahLst/>
              <a:cxnLst/>
              <a:rect l="l" t="t" r="r" b="b"/>
              <a:pathLst>
                <a:path w="4456430" h="6096000">
                  <a:moveTo>
                    <a:pt x="0" y="6096000"/>
                  </a:moveTo>
                  <a:lnTo>
                    <a:pt x="4456176" y="6096000"/>
                  </a:lnTo>
                  <a:lnTo>
                    <a:pt x="4456176" y="0"/>
                  </a:lnTo>
                  <a:lnTo>
                    <a:pt x="0" y="0"/>
                  </a:lnTo>
                  <a:lnTo>
                    <a:pt x="0" y="6096000"/>
                  </a:lnTo>
                  <a:close/>
                </a:path>
              </a:pathLst>
            </a:custGeom>
            <a:solidFill>
              <a:srgbClr val="F3852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5501132" y="2229103"/>
              <a:ext cx="2609850" cy="2241550"/>
            </a:xfrm>
            <a:custGeom>
              <a:avLst/>
              <a:gdLst/>
              <a:ahLst/>
              <a:cxnLst/>
              <a:rect l="l" t="t" r="r" b="b"/>
              <a:pathLst>
                <a:path w="2609850" h="2241550">
                  <a:moveTo>
                    <a:pt x="464057" y="0"/>
                  </a:moveTo>
                  <a:lnTo>
                    <a:pt x="0" y="0"/>
                  </a:lnTo>
                  <a:lnTo>
                    <a:pt x="0" y="1343025"/>
                  </a:lnTo>
                  <a:lnTo>
                    <a:pt x="894" y="1405068"/>
                  </a:lnTo>
                  <a:lnTo>
                    <a:pt x="3576" y="1464566"/>
                  </a:lnTo>
                  <a:lnTo>
                    <a:pt x="8045" y="1521519"/>
                  </a:lnTo>
                  <a:lnTo>
                    <a:pt x="14301" y="1575926"/>
                  </a:lnTo>
                  <a:lnTo>
                    <a:pt x="22344" y="1627786"/>
                  </a:lnTo>
                  <a:lnTo>
                    <a:pt x="32172" y="1677100"/>
                  </a:lnTo>
                  <a:lnTo>
                    <a:pt x="43785" y="1723866"/>
                  </a:lnTo>
                  <a:lnTo>
                    <a:pt x="57183" y="1768083"/>
                  </a:lnTo>
                  <a:lnTo>
                    <a:pt x="72364" y="1809752"/>
                  </a:lnTo>
                  <a:lnTo>
                    <a:pt x="89329" y="1848872"/>
                  </a:lnTo>
                  <a:lnTo>
                    <a:pt x="108076" y="1885442"/>
                  </a:lnTo>
                  <a:lnTo>
                    <a:pt x="131722" y="1923883"/>
                  </a:lnTo>
                  <a:lnTo>
                    <a:pt x="157616" y="1960127"/>
                  </a:lnTo>
                  <a:lnTo>
                    <a:pt x="185758" y="1994175"/>
                  </a:lnTo>
                  <a:lnTo>
                    <a:pt x="216147" y="2026026"/>
                  </a:lnTo>
                  <a:lnTo>
                    <a:pt x="248785" y="2055680"/>
                  </a:lnTo>
                  <a:lnTo>
                    <a:pt x="283670" y="2083138"/>
                  </a:lnTo>
                  <a:lnTo>
                    <a:pt x="320803" y="2108399"/>
                  </a:lnTo>
                  <a:lnTo>
                    <a:pt x="360184" y="2131464"/>
                  </a:lnTo>
                  <a:lnTo>
                    <a:pt x="401812" y="2152332"/>
                  </a:lnTo>
                  <a:lnTo>
                    <a:pt x="445687" y="2171003"/>
                  </a:lnTo>
                  <a:lnTo>
                    <a:pt x="491809" y="2187478"/>
                  </a:lnTo>
                  <a:lnTo>
                    <a:pt x="540178" y="2201756"/>
                  </a:lnTo>
                  <a:lnTo>
                    <a:pt x="590793" y="2213838"/>
                  </a:lnTo>
                  <a:lnTo>
                    <a:pt x="643656" y="2223722"/>
                  </a:lnTo>
                  <a:lnTo>
                    <a:pt x="698765" y="2231411"/>
                  </a:lnTo>
                  <a:lnTo>
                    <a:pt x="756120" y="2236902"/>
                  </a:lnTo>
                  <a:lnTo>
                    <a:pt x="815722" y="2240197"/>
                  </a:lnTo>
                  <a:lnTo>
                    <a:pt x="877569" y="2241296"/>
                  </a:lnTo>
                  <a:lnTo>
                    <a:pt x="939413" y="2240197"/>
                  </a:lnTo>
                  <a:lnTo>
                    <a:pt x="999000" y="2236902"/>
                  </a:lnTo>
                  <a:lnTo>
                    <a:pt x="1056333" y="2231411"/>
                  </a:lnTo>
                  <a:lnTo>
                    <a:pt x="1111409" y="2223722"/>
                  </a:lnTo>
                  <a:lnTo>
                    <a:pt x="1164231" y="2213838"/>
                  </a:lnTo>
                  <a:lnTo>
                    <a:pt x="1214797" y="2201756"/>
                  </a:lnTo>
                  <a:lnTo>
                    <a:pt x="1263107" y="2187478"/>
                  </a:lnTo>
                  <a:lnTo>
                    <a:pt x="1309163" y="2171003"/>
                  </a:lnTo>
                  <a:lnTo>
                    <a:pt x="1352962" y="2152332"/>
                  </a:lnTo>
                  <a:lnTo>
                    <a:pt x="1394507" y="2131464"/>
                  </a:lnTo>
                  <a:lnTo>
                    <a:pt x="1433795" y="2108399"/>
                  </a:lnTo>
                  <a:lnTo>
                    <a:pt x="1470829" y="2083138"/>
                  </a:lnTo>
                  <a:lnTo>
                    <a:pt x="1505607" y="2055680"/>
                  </a:lnTo>
                  <a:lnTo>
                    <a:pt x="1538129" y="2026026"/>
                  </a:lnTo>
                  <a:lnTo>
                    <a:pt x="1568397" y="1994175"/>
                  </a:lnTo>
                  <a:lnTo>
                    <a:pt x="1596408" y="1960127"/>
                  </a:lnTo>
                  <a:lnTo>
                    <a:pt x="1622165" y="1923883"/>
                  </a:lnTo>
                  <a:lnTo>
                    <a:pt x="1645665" y="1885442"/>
                  </a:lnTo>
                  <a:lnTo>
                    <a:pt x="1661614" y="1854327"/>
                  </a:lnTo>
                  <a:lnTo>
                    <a:pt x="877569" y="1854327"/>
                  </a:lnTo>
                  <a:lnTo>
                    <a:pt x="818293" y="1852059"/>
                  </a:lnTo>
                  <a:lnTo>
                    <a:pt x="763825" y="1845258"/>
                  </a:lnTo>
                  <a:lnTo>
                    <a:pt x="714163" y="1833922"/>
                  </a:lnTo>
                  <a:lnTo>
                    <a:pt x="669308" y="1818052"/>
                  </a:lnTo>
                  <a:lnTo>
                    <a:pt x="629261" y="1797647"/>
                  </a:lnTo>
                  <a:lnTo>
                    <a:pt x="594021" y="1772708"/>
                  </a:lnTo>
                  <a:lnTo>
                    <a:pt x="563588" y="1743234"/>
                  </a:lnTo>
                  <a:lnTo>
                    <a:pt x="537962" y="1709227"/>
                  </a:lnTo>
                  <a:lnTo>
                    <a:pt x="517143" y="1670685"/>
                  </a:lnTo>
                  <a:lnTo>
                    <a:pt x="491124" y="1601545"/>
                  </a:lnTo>
                  <a:lnTo>
                    <a:pt x="481374" y="1559534"/>
                  </a:lnTo>
                  <a:lnTo>
                    <a:pt x="473795" y="1512562"/>
                  </a:lnTo>
                  <a:lnTo>
                    <a:pt x="468384" y="1460629"/>
                  </a:lnTo>
                  <a:lnTo>
                    <a:pt x="465139" y="1403736"/>
                  </a:lnTo>
                  <a:lnTo>
                    <a:pt x="464077" y="1343025"/>
                  </a:lnTo>
                  <a:lnTo>
                    <a:pt x="464057" y="0"/>
                  </a:lnTo>
                  <a:close/>
                </a:path>
                <a:path w="2609850" h="2241550">
                  <a:moveTo>
                    <a:pt x="1753615" y="0"/>
                  </a:moveTo>
                  <a:lnTo>
                    <a:pt x="1289685" y="0"/>
                  </a:lnTo>
                  <a:lnTo>
                    <a:pt x="1289664" y="1343025"/>
                  </a:lnTo>
                  <a:lnTo>
                    <a:pt x="1288596" y="1403736"/>
                  </a:lnTo>
                  <a:lnTo>
                    <a:pt x="1285333" y="1460629"/>
                  </a:lnTo>
                  <a:lnTo>
                    <a:pt x="1279897" y="1512562"/>
                  </a:lnTo>
                  <a:lnTo>
                    <a:pt x="1272291" y="1559534"/>
                  </a:lnTo>
                  <a:lnTo>
                    <a:pt x="1262516" y="1601545"/>
                  </a:lnTo>
                  <a:lnTo>
                    <a:pt x="1250576" y="1638595"/>
                  </a:lnTo>
                  <a:lnTo>
                    <a:pt x="1215709" y="1709227"/>
                  </a:lnTo>
                  <a:lnTo>
                    <a:pt x="1190168" y="1743234"/>
                  </a:lnTo>
                  <a:lnTo>
                    <a:pt x="1159848" y="1772708"/>
                  </a:lnTo>
                  <a:lnTo>
                    <a:pt x="1124749" y="1797647"/>
                  </a:lnTo>
                  <a:lnTo>
                    <a:pt x="1084871" y="1818052"/>
                  </a:lnTo>
                  <a:lnTo>
                    <a:pt x="1040214" y="1833922"/>
                  </a:lnTo>
                  <a:lnTo>
                    <a:pt x="990778" y="1845258"/>
                  </a:lnTo>
                  <a:lnTo>
                    <a:pt x="936563" y="1852059"/>
                  </a:lnTo>
                  <a:lnTo>
                    <a:pt x="877569" y="1854327"/>
                  </a:lnTo>
                  <a:lnTo>
                    <a:pt x="1661614" y="1854327"/>
                  </a:lnTo>
                  <a:lnTo>
                    <a:pt x="1681367" y="1809752"/>
                  </a:lnTo>
                  <a:lnTo>
                    <a:pt x="1696536" y="1768083"/>
                  </a:lnTo>
                  <a:lnTo>
                    <a:pt x="1709919" y="1723866"/>
                  </a:lnTo>
                  <a:lnTo>
                    <a:pt x="1721515" y="1677100"/>
                  </a:lnTo>
                  <a:lnTo>
                    <a:pt x="1731326" y="1627786"/>
                  </a:lnTo>
                  <a:lnTo>
                    <a:pt x="1739352" y="1575926"/>
                  </a:lnTo>
                  <a:lnTo>
                    <a:pt x="1745593" y="1521519"/>
                  </a:lnTo>
                  <a:lnTo>
                    <a:pt x="1750050" y="1464566"/>
                  </a:lnTo>
                  <a:lnTo>
                    <a:pt x="1752724" y="1405068"/>
                  </a:lnTo>
                  <a:lnTo>
                    <a:pt x="1753615" y="1343025"/>
                  </a:lnTo>
                  <a:lnTo>
                    <a:pt x="1753615" y="0"/>
                  </a:lnTo>
                  <a:close/>
                </a:path>
                <a:path w="2609850" h="2241550">
                  <a:moveTo>
                    <a:pt x="2609595" y="0"/>
                  </a:moveTo>
                  <a:lnTo>
                    <a:pt x="2156078" y="0"/>
                  </a:lnTo>
                  <a:lnTo>
                    <a:pt x="2156078" y="2184908"/>
                  </a:lnTo>
                  <a:lnTo>
                    <a:pt x="2609595" y="2184908"/>
                  </a:lnTo>
                  <a:lnTo>
                    <a:pt x="2609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116586" y="124206"/>
              <a:ext cx="8905240" cy="6616065"/>
            </a:xfrm>
            <a:custGeom>
              <a:avLst/>
              <a:gdLst/>
              <a:ahLst/>
              <a:cxnLst/>
              <a:rect l="l" t="t" r="r" b="b"/>
              <a:pathLst>
                <a:path w="8905240" h="6616065">
                  <a:moveTo>
                    <a:pt x="0" y="6615683"/>
                  </a:moveTo>
                  <a:lnTo>
                    <a:pt x="8904732" y="6615683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615683"/>
                  </a:lnTo>
                  <a:close/>
                </a:path>
              </a:pathLst>
            </a:custGeom>
            <a:ln w="254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0" y="6219443"/>
              <a:ext cx="9020810" cy="520065"/>
            </a:xfrm>
            <a:custGeom>
              <a:avLst/>
              <a:gdLst/>
              <a:ahLst/>
              <a:cxnLst/>
              <a:rect l="l" t="t" r="r" b="b"/>
              <a:pathLst>
                <a:path w="9020810" h="520065">
                  <a:moveTo>
                    <a:pt x="9020556" y="0"/>
                  </a:moveTo>
                  <a:lnTo>
                    <a:pt x="0" y="0"/>
                  </a:lnTo>
                  <a:lnTo>
                    <a:pt x="0" y="519683"/>
                  </a:lnTo>
                  <a:lnTo>
                    <a:pt x="9020556" y="519683"/>
                  </a:lnTo>
                  <a:lnTo>
                    <a:pt x="9020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27582499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22451" y="1227582"/>
            <a:ext cx="1949958" cy="141274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3481578" y="1213866"/>
            <a:ext cx="2071116" cy="14127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4" name="object 4"/>
          <p:cNvGrpSpPr/>
          <p:nvPr/>
        </p:nvGrpSpPr>
        <p:grpSpPr>
          <a:xfrm>
            <a:off x="1143000" y="93155"/>
            <a:ext cx="6766370" cy="4962049"/>
            <a:chOff x="0" y="124206"/>
            <a:chExt cx="9021826" cy="6616065"/>
          </a:xfrm>
        </p:grpSpPr>
        <p:sp>
          <p:nvSpPr>
            <p:cNvPr id="5" name="object 5"/>
            <p:cNvSpPr/>
            <p:nvPr/>
          </p:nvSpPr>
          <p:spPr>
            <a:xfrm>
              <a:off x="6160008" y="1636775"/>
              <a:ext cx="2766060" cy="192023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16586" y="124206"/>
              <a:ext cx="8905240" cy="6616065"/>
            </a:xfrm>
            <a:custGeom>
              <a:avLst/>
              <a:gdLst/>
              <a:ahLst/>
              <a:cxnLst/>
              <a:rect l="l" t="t" r="r" b="b"/>
              <a:pathLst>
                <a:path w="8905240" h="6616065">
                  <a:moveTo>
                    <a:pt x="0" y="6615683"/>
                  </a:moveTo>
                  <a:lnTo>
                    <a:pt x="8904732" y="6615683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615683"/>
                  </a:lnTo>
                  <a:close/>
                </a:path>
              </a:pathLst>
            </a:custGeom>
            <a:ln w="254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6219443"/>
              <a:ext cx="9020810" cy="520065"/>
            </a:xfrm>
            <a:custGeom>
              <a:avLst/>
              <a:gdLst/>
              <a:ahLst/>
              <a:cxnLst/>
              <a:rect l="l" t="t" r="r" b="b"/>
              <a:pathLst>
                <a:path w="9020810" h="520065">
                  <a:moveTo>
                    <a:pt x="9020556" y="0"/>
                  </a:moveTo>
                  <a:lnTo>
                    <a:pt x="0" y="0"/>
                  </a:lnTo>
                  <a:lnTo>
                    <a:pt x="0" y="519683"/>
                  </a:lnTo>
                  <a:lnTo>
                    <a:pt x="9020556" y="519683"/>
                  </a:lnTo>
                  <a:lnTo>
                    <a:pt x="9020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2198560" y="3681889"/>
            <a:ext cx="5574506" cy="171201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050" spc="-8" dirty="0">
                <a:latin typeface="Carlito"/>
                <a:cs typeface="Carlito"/>
                <a:hlinkClick r:id="rId5"/>
              </a:rPr>
              <a:t>http://www.usabilitycounts.com/2012/03/28/user-experience-vs-user-interface-infographic-as-cereal/</a:t>
            </a:r>
            <a:endParaRPr sz="1050">
              <a:latin typeface="Carlito"/>
              <a:cs typeface="Carlito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650112" y="435578"/>
            <a:ext cx="1560671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dirty="0">
                <a:solidFill>
                  <a:srgbClr val="000000"/>
                </a:solidFill>
              </a:rPr>
              <a:t>UX/UI con</a:t>
            </a:r>
            <a:r>
              <a:rPr sz="1350" spc="-68" dirty="0">
                <a:solidFill>
                  <a:srgbClr val="000000"/>
                </a:solidFill>
              </a:rPr>
              <a:t> </a:t>
            </a:r>
            <a:r>
              <a:rPr sz="1350" spc="-4" dirty="0">
                <a:solidFill>
                  <a:srgbClr val="000000"/>
                </a:solidFill>
              </a:rPr>
              <a:t>cereales</a:t>
            </a:r>
            <a:endParaRPr sz="1350"/>
          </a:p>
        </p:txBody>
      </p:sp>
      <p:sp>
        <p:nvSpPr>
          <p:cNvPr id="14" name="object 14"/>
          <p:cNvSpPr txBox="1"/>
          <p:nvPr/>
        </p:nvSpPr>
        <p:spPr>
          <a:xfrm>
            <a:off x="1907058" y="2742819"/>
            <a:ext cx="772477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latin typeface="Arial"/>
                <a:cs typeface="Arial"/>
              </a:rPr>
              <a:t>Prod</a:t>
            </a:r>
            <a:r>
              <a:rPr sz="1350" b="1" spc="4" dirty="0">
                <a:latin typeface="Arial"/>
                <a:cs typeface="Arial"/>
              </a:rPr>
              <a:t>u</a:t>
            </a:r>
            <a:r>
              <a:rPr sz="1350" b="1" dirty="0">
                <a:latin typeface="Arial"/>
                <a:cs typeface="Arial"/>
              </a:rPr>
              <a:t>cto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35635" y="2743771"/>
            <a:ext cx="1161574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latin typeface="Arial"/>
                <a:cs typeface="Arial"/>
              </a:rPr>
              <a:t>User</a:t>
            </a:r>
            <a:r>
              <a:rPr sz="1350" b="1" spc="-38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Interface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112573" y="2763869"/>
            <a:ext cx="1361598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latin typeface="Arial"/>
                <a:cs typeface="Arial"/>
              </a:rPr>
              <a:t>User</a:t>
            </a:r>
            <a:r>
              <a:rPr sz="1350" b="1" spc="-38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Experience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372412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431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143000" y="93154"/>
            <a:ext cx="6766369" cy="4962049"/>
            <a:chOff x="0" y="124205"/>
            <a:chExt cx="9021825" cy="6616065"/>
          </a:xfrm>
        </p:grpSpPr>
        <p:sp>
          <p:nvSpPr>
            <p:cNvPr id="4" name="object 4"/>
            <p:cNvSpPr/>
            <p:nvPr/>
          </p:nvSpPr>
          <p:spPr>
            <a:xfrm>
              <a:off x="116585" y="124205"/>
              <a:ext cx="8905240" cy="6616065"/>
            </a:xfrm>
            <a:custGeom>
              <a:avLst/>
              <a:gdLst/>
              <a:ahLst/>
              <a:cxnLst/>
              <a:rect l="l" t="t" r="r" b="b"/>
              <a:pathLst>
                <a:path w="8905240" h="6616065">
                  <a:moveTo>
                    <a:pt x="0" y="6615683"/>
                  </a:moveTo>
                  <a:lnTo>
                    <a:pt x="8904732" y="6615683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615683"/>
                  </a:lnTo>
                  <a:close/>
                </a:path>
              </a:pathLst>
            </a:custGeom>
            <a:ln w="254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6219443"/>
              <a:ext cx="9020810" cy="520065"/>
            </a:xfrm>
            <a:custGeom>
              <a:avLst/>
              <a:gdLst/>
              <a:ahLst/>
              <a:cxnLst/>
              <a:rect l="l" t="t" r="r" b="b"/>
              <a:pathLst>
                <a:path w="9020810" h="520065">
                  <a:moveTo>
                    <a:pt x="9020556" y="0"/>
                  </a:moveTo>
                  <a:lnTo>
                    <a:pt x="0" y="0"/>
                  </a:lnTo>
                  <a:lnTo>
                    <a:pt x="0" y="519683"/>
                  </a:lnTo>
                  <a:lnTo>
                    <a:pt x="9020556" y="519683"/>
                  </a:lnTo>
                  <a:lnTo>
                    <a:pt x="9020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749807" y="2575559"/>
              <a:ext cx="1405128" cy="14036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7014972" y="2465831"/>
              <a:ext cx="1411224" cy="14112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018882" y="1737264"/>
            <a:ext cx="1115378" cy="133350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1"/>
              </a:spcBef>
            </a:pPr>
            <a:r>
              <a:rPr sz="8625" b="1" spc="-4" dirty="0">
                <a:solidFill>
                  <a:srgbClr val="FFFFFF"/>
                </a:solidFill>
                <a:latin typeface="Arial"/>
                <a:cs typeface="Arial"/>
              </a:rPr>
              <a:t>UI</a:t>
            </a:r>
            <a:endParaRPr sz="8625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113533" y="2371724"/>
            <a:ext cx="2966084" cy="171450"/>
          </a:xfrm>
          <a:custGeom>
            <a:avLst/>
            <a:gdLst/>
            <a:ahLst/>
            <a:cxnLst/>
            <a:rect l="l" t="t" r="r" b="b"/>
            <a:pathLst>
              <a:path w="3954779" h="228600">
                <a:moveTo>
                  <a:pt x="618236" y="76200"/>
                </a:moveTo>
                <a:lnTo>
                  <a:pt x="228600" y="76200"/>
                </a:lnTo>
                <a:lnTo>
                  <a:pt x="228600" y="0"/>
                </a:lnTo>
                <a:lnTo>
                  <a:pt x="0" y="114300"/>
                </a:lnTo>
                <a:lnTo>
                  <a:pt x="228600" y="228600"/>
                </a:lnTo>
                <a:lnTo>
                  <a:pt x="228600" y="152400"/>
                </a:lnTo>
                <a:lnTo>
                  <a:pt x="618236" y="152400"/>
                </a:lnTo>
                <a:lnTo>
                  <a:pt x="618236" y="76200"/>
                </a:lnTo>
                <a:close/>
              </a:path>
              <a:path w="3954779" h="228600">
                <a:moveTo>
                  <a:pt x="3954272" y="114300"/>
                </a:moveTo>
                <a:lnTo>
                  <a:pt x="3878072" y="76200"/>
                </a:lnTo>
                <a:lnTo>
                  <a:pt x="3725672" y="0"/>
                </a:lnTo>
                <a:lnTo>
                  <a:pt x="3725672" y="76200"/>
                </a:lnTo>
                <a:lnTo>
                  <a:pt x="3336036" y="76200"/>
                </a:lnTo>
                <a:lnTo>
                  <a:pt x="3336036" y="152400"/>
                </a:lnTo>
                <a:lnTo>
                  <a:pt x="3725672" y="152400"/>
                </a:lnTo>
                <a:lnTo>
                  <a:pt x="3725672" y="228600"/>
                </a:lnTo>
                <a:lnTo>
                  <a:pt x="3878072" y="152400"/>
                </a:lnTo>
                <a:lnTo>
                  <a:pt x="3954272" y="1143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4401316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776346" y="684656"/>
            <a:ext cx="3592830" cy="3593783"/>
            <a:chOff x="2177795" y="912875"/>
            <a:chExt cx="4790440" cy="4791710"/>
          </a:xfrm>
        </p:grpSpPr>
        <p:sp>
          <p:nvSpPr>
            <p:cNvPr id="3" name="object 3"/>
            <p:cNvSpPr/>
            <p:nvPr/>
          </p:nvSpPr>
          <p:spPr>
            <a:xfrm>
              <a:off x="2192273" y="927353"/>
              <a:ext cx="4761230" cy="4762500"/>
            </a:xfrm>
            <a:custGeom>
              <a:avLst/>
              <a:gdLst/>
              <a:ahLst/>
              <a:cxnLst/>
              <a:rect l="l" t="t" r="r" b="b"/>
              <a:pathLst>
                <a:path w="4761230" h="4762500">
                  <a:moveTo>
                    <a:pt x="0" y="2381250"/>
                  </a:moveTo>
                  <a:lnTo>
                    <a:pt x="485" y="2332658"/>
                  </a:lnTo>
                  <a:lnTo>
                    <a:pt x="1937" y="2284303"/>
                  </a:lnTo>
                  <a:lnTo>
                    <a:pt x="4344" y="2236195"/>
                  </a:lnTo>
                  <a:lnTo>
                    <a:pt x="7698" y="2188342"/>
                  </a:lnTo>
                  <a:lnTo>
                    <a:pt x="11991" y="2140753"/>
                  </a:lnTo>
                  <a:lnTo>
                    <a:pt x="17211" y="2093438"/>
                  </a:lnTo>
                  <a:lnTo>
                    <a:pt x="23351" y="2046406"/>
                  </a:lnTo>
                  <a:lnTo>
                    <a:pt x="30401" y="1999666"/>
                  </a:lnTo>
                  <a:lnTo>
                    <a:pt x="38352" y="1953228"/>
                  </a:lnTo>
                  <a:lnTo>
                    <a:pt x="47195" y="1907101"/>
                  </a:lnTo>
                  <a:lnTo>
                    <a:pt x="56920" y="1861293"/>
                  </a:lnTo>
                  <a:lnTo>
                    <a:pt x="67519" y="1815814"/>
                  </a:lnTo>
                  <a:lnTo>
                    <a:pt x="78981" y="1770674"/>
                  </a:lnTo>
                  <a:lnTo>
                    <a:pt x="91298" y="1725882"/>
                  </a:lnTo>
                  <a:lnTo>
                    <a:pt x="104460" y="1681446"/>
                  </a:lnTo>
                  <a:lnTo>
                    <a:pt x="118459" y="1637376"/>
                  </a:lnTo>
                  <a:lnTo>
                    <a:pt x="133285" y="1593682"/>
                  </a:lnTo>
                  <a:lnTo>
                    <a:pt x="148929" y="1550372"/>
                  </a:lnTo>
                  <a:lnTo>
                    <a:pt x="165382" y="1507455"/>
                  </a:lnTo>
                  <a:lnTo>
                    <a:pt x="182634" y="1464942"/>
                  </a:lnTo>
                  <a:lnTo>
                    <a:pt x="200676" y="1422841"/>
                  </a:lnTo>
                  <a:lnTo>
                    <a:pt x="219499" y="1381161"/>
                  </a:lnTo>
                  <a:lnTo>
                    <a:pt x="239094" y="1339912"/>
                  </a:lnTo>
                  <a:lnTo>
                    <a:pt x="259451" y="1299103"/>
                  </a:lnTo>
                  <a:lnTo>
                    <a:pt x="280562" y="1258742"/>
                  </a:lnTo>
                  <a:lnTo>
                    <a:pt x="302417" y="1218841"/>
                  </a:lnTo>
                  <a:lnTo>
                    <a:pt x="325007" y="1179406"/>
                  </a:lnTo>
                  <a:lnTo>
                    <a:pt x="348322" y="1140449"/>
                  </a:lnTo>
                  <a:lnTo>
                    <a:pt x="372354" y="1101977"/>
                  </a:lnTo>
                  <a:lnTo>
                    <a:pt x="397093" y="1064001"/>
                  </a:lnTo>
                  <a:lnTo>
                    <a:pt x="422530" y="1026529"/>
                  </a:lnTo>
                  <a:lnTo>
                    <a:pt x="448655" y="989570"/>
                  </a:lnTo>
                  <a:lnTo>
                    <a:pt x="475461" y="953135"/>
                  </a:lnTo>
                  <a:lnTo>
                    <a:pt x="502936" y="917231"/>
                  </a:lnTo>
                  <a:lnTo>
                    <a:pt x="531073" y="881870"/>
                  </a:lnTo>
                  <a:lnTo>
                    <a:pt x="559861" y="847058"/>
                  </a:lnTo>
                  <a:lnTo>
                    <a:pt x="589293" y="812807"/>
                  </a:lnTo>
                  <a:lnTo>
                    <a:pt x="619357" y="779124"/>
                  </a:lnTo>
                  <a:lnTo>
                    <a:pt x="650046" y="746020"/>
                  </a:lnTo>
                  <a:lnTo>
                    <a:pt x="681350" y="713503"/>
                  </a:lnTo>
                  <a:lnTo>
                    <a:pt x="713259" y="681583"/>
                  </a:lnTo>
                  <a:lnTo>
                    <a:pt x="745765" y="650269"/>
                  </a:lnTo>
                  <a:lnTo>
                    <a:pt x="778859" y="619570"/>
                  </a:lnTo>
                  <a:lnTo>
                    <a:pt x="812530" y="589495"/>
                  </a:lnTo>
                  <a:lnTo>
                    <a:pt x="846771" y="560054"/>
                  </a:lnTo>
                  <a:lnTo>
                    <a:pt x="881571" y="531256"/>
                  </a:lnTo>
                  <a:lnTo>
                    <a:pt x="916921" y="503109"/>
                  </a:lnTo>
                  <a:lnTo>
                    <a:pt x="952813" y="475625"/>
                  </a:lnTo>
                  <a:lnTo>
                    <a:pt x="989236" y="448810"/>
                  </a:lnTo>
                  <a:lnTo>
                    <a:pt x="1026183" y="422676"/>
                  </a:lnTo>
                  <a:lnTo>
                    <a:pt x="1063642" y="397230"/>
                  </a:lnTo>
                  <a:lnTo>
                    <a:pt x="1101607" y="372483"/>
                  </a:lnTo>
                  <a:lnTo>
                    <a:pt x="1140066" y="348443"/>
                  </a:lnTo>
                  <a:lnTo>
                    <a:pt x="1179011" y="325120"/>
                  </a:lnTo>
                  <a:lnTo>
                    <a:pt x="1218433" y="302522"/>
                  </a:lnTo>
                  <a:lnTo>
                    <a:pt x="1258322" y="280660"/>
                  </a:lnTo>
                  <a:lnTo>
                    <a:pt x="1298669" y="259542"/>
                  </a:lnTo>
                  <a:lnTo>
                    <a:pt x="1339466" y="239177"/>
                  </a:lnTo>
                  <a:lnTo>
                    <a:pt x="1380702" y="219576"/>
                  </a:lnTo>
                  <a:lnTo>
                    <a:pt x="1422369" y="200746"/>
                  </a:lnTo>
                  <a:lnTo>
                    <a:pt x="1464456" y="182698"/>
                  </a:lnTo>
                  <a:lnTo>
                    <a:pt x="1506957" y="165440"/>
                  </a:lnTo>
                  <a:lnTo>
                    <a:pt x="1549859" y="148981"/>
                  </a:lnTo>
                  <a:lnTo>
                    <a:pt x="1593156" y="133332"/>
                  </a:lnTo>
                  <a:lnTo>
                    <a:pt x="1636837" y="118501"/>
                  </a:lnTo>
                  <a:lnTo>
                    <a:pt x="1680893" y="104497"/>
                  </a:lnTo>
                  <a:lnTo>
                    <a:pt x="1725315" y="91330"/>
                  </a:lnTo>
                  <a:lnTo>
                    <a:pt x="1770094" y="79009"/>
                  </a:lnTo>
                  <a:lnTo>
                    <a:pt x="1815220" y="67542"/>
                  </a:lnTo>
                  <a:lnTo>
                    <a:pt x="1860685" y="56940"/>
                  </a:lnTo>
                  <a:lnTo>
                    <a:pt x="1906479" y="47212"/>
                  </a:lnTo>
                  <a:lnTo>
                    <a:pt x="1952593" y="38366"/>
                  </a:lnTo>
                  <a:lnTo>
                    <a:pt x="1999017" y="30412"/>
                  </a:lnTo>
                  <a:lnTo>
                    <a:pt x="2045743" y="23360"/>
                  </a:lnTo>
                  <a:lnTo>
                    <a:pt x="2092761" y="17217"/>
                  </a:lnTo>
                  <a:lnTo>
                    <a:pt x="2140061" y="11995"/>
                  </a:lnTo>
                  <a:lnTo>
                    <a:pt x="2187636" y="7701"/>
                  </a:lnTo>
                  <a:lnTo>
                    <a:pt x="2235475" y="4345"/>
                  </a:lnTo>
                  <a:lnTo>
                    <a:pt x="2283570" y="1937"/>
                  </a:lnTo>
                  <a:lnTo>
                    <a:pt x="2331910" y="485"/>
                  </a:lnTo>
                  <a:lnTo>
                    <a:pt x="2380488" y="0"/>
                  </a:lnTo>
                  <a:lnTo>
                    <a:pt x="2429065" y="485"/>
                  </a:lnTo>
                  <a:lnTo>
                    <a:pt x="2477405" y="1937"/>
                  </a:lnTo>
                  <a:lnTo>
                    <a:pt x="2525500" y="4345"/>
                  </a:lnTo>
                  <a:lnTo>
                    <a:pt x="2573339" y="7701"/>
                  </a:lnTo>
                  <a:lnTo>
                    <a:pt x="2620914" y="11995"/>
                  </a:lnTo>
                  <a:lnTo>
                    <a:pt x="2668214" y="17217"/>
                  </a:lnTo>
                  <a:lnTo>
                    <a:pt x="2715232" y="23360"/>
                  </a:lnTo>
                  <a:lnTo>
                    <a:pt x="2761958" y="30412"/>
                  </a:lnTo>
                  <a:lnTo>
                    <a:pt x="2808382" y="38366"/>
                  </a:lnTo>
                  <a:lnTo>
                    <a:pt x="2854496" y="47212"/>
                  </a:lnTo>
                  <a:lnTo>
                    <a:pt x="2900290" y="56940"/>
                  </a:lnTo>
                  <a:lnTo>
                    <a:pt x="2945755" y="67542"/>
                  </a:lnTo>
                  <a:lnTo>
                    <a:pt x="2990881" y="79009"/>
                  </a:lnTo>
                  <a:lnTo>
                    <a:pt x="3035660" y="91330"/>
                  </a:lnTo>
                  <a:lnTo>
                    <a:pt x="3080082" y="104497"/>
                  </a:lnTo>
                  <a:lnTo>
                    <a:pt x="3124138" y="118501"/>
                  </a:lnTo>
                  <a:lnTo>
                    <a:pt x="3167819" y="133332"/>
                  </a:lnTo>
                  <a:lnTo>
                    <a:pt x="3211116" y="148981"/>
                  </a:lnTo>
                  <a:lnTo>
                    <a:pt x="3254018" y="165440"/>
                  </a:lnTo>
                  <a:lnTo>
                    <a:pt x="3296519" y="182698"/>
                  </a:lnTo>
                  <a:lnTo>
                    <a:pt x="3338606" y="200746"/>
                  </a:lnTo>
                  <a:lnTo>
                    <a:pt x="3380273" y="219576"/>
                  </a:lnTo>
                  <a:lnTo>
                    <a:pt x="3421509" y="239177"/>
                  </a:lnTo>
                  <a:lnTo>
                    <a:pt x="3462306" y="259542"/>
                  </a:lnTo>
                  <a:lnTo>
                    <a:pt x="3502653" y="280660"/>
                  </a:lnTo>
                  <a:lnTo>
                    <a:pt x="3542542" y="302522"/>
                  </a:lnTo>
                  <a:lnTo>
                    <a:pt x="3581964" y="325120"/>
                  </a:lnTo>
                  <a:lnTo>
                    <a:pt x="3620909" y="348443"/>
                  </a:lnTo>
                  <a:lnTo>
                    <a:pt x="3659368" y="372483"/>
                  </a:lnTo>
                  <a:lnTo>
                    <a:pt x="3697333" y="397230"/>
                  </a:lnTo>
                  <a:lnTo>
                    <a:pt x="3734792" y="422676"/>
                  </a:lnTo>
                  <a:lnTo>
                    <a:pt x="3771739" y="448810"/>
                  </a:lnTo>
                  <a:lnTo>
                    <a:pt x="3808162" y="475625"/>
                  </a:lnTo>
                  <a:lnTo>
                    <a:pt x="3844054" y="503109"/>
                  </a:lnTo>
                  <a:lnTo>
                    <a:pt x="3879404" y="531256"/>
                  </a:lnTo>
                  <a:lnTo>
                    <a:pt x="3914204" y="560054"/>
                  </a:lnTo>
                  <a:lnTo>
                    <a:pt x="3948445" y="589495"/>
                  </a:lnTo>
                  <a:lnTo>
                    <a:pt x="3982116" y="619570"/>
                  </a:lnTo>
                  <a:lnTo>
                    <a:pt x="4015210" y="650269"/>
                  </a:lnTo>
                  <a:lnTo>
                    <a:pt x="4047716" y="681583"/>
                  </a:lnTo>
                  <a:lnTo>
                    <a:pt x="4079625" y="713503"/>
                  </a:lnTo>
                  <a:lnTo>
                    <a:pt x="4110929" y="746020"/>
                  </a:lnTo>
                  <a:lnTo>
                    <a:pt x="4141618" y="779124"/>
                  </a:lnTo>
                  <a:lnTo>
                    <a:pt x="4171682" y="812807"/>
                  </a:lnTo>
                  <a:lnTo>
                    <a:pt x="4201114" y="847058"/>
                  </a:lnTo>
                  <a:lnTo>
                    <a:pt x="4229902" y="881870"/>
                  </a:lnTo>
                  <a:lnTo>
                    <a:pt x="4258039" y="917231"/>
                  </a:lnTo>
                  <a:lnTo>
                    <a:pt x="4285514" y="953135"/>
                  </a:lnTo>
                  <a:lnTo>
                    <a:pt x="4312320" y="989570"/>
                  </a:lnTo>
                  <a:lnTo>
                    <a:pt x="4338445" y="1026529"/>
                  </a:lnTo>
                  <a:lnTo>
                    <a:pt x="4363882" y="1064001"/>
                  </a:lnTo>
                  <a:lnTo>
                    <a:pt x="4388621" y="1101977"/>
                  </a:lnTo>
                  <a:lnTo>
                    <a:pt x="4412653" y="1140449"/>
                  </a:lnTo>
                  <a:lnTo>
                    <a:pt x="4435968" y="1179406"/>
                  </a:lnTo>
                  <a:lnTo>
                    <a:pt x="4458558" y="1218841"/>
                  </a:lnTo>
                  <a:lnTo>
                    <a:pt x="4480413" y="1258742"/>
                  </a:lnTo>
                  <a:lnTo>
                    <a:pt x="4501524" y="1299103"/>
                  </a:lnTo>
                  <a:lnTo>
                    <a:pt x="4521881" y="1339912"/>
                  </a:lnTo>
                  <a:lnTo>
                    <a:pt x="4541476" y="1381161"/>
                  </a:lnTo>
                  <a:lnTo>
                    <a:pt x="4560299" y="1422841"/>
                  </a:lnTo>
                  <a:lnTo>
                    <a:pt x="4578341" y="1464942"/>
                  </a:lnTo>
                  <a:lnTo>
                    <a:pt x="4595593" y="1507455"/>
                  </a:lnTo>
                  <a:lnTo>
                    <a:pt x="4612046" y="1550372"/>
                  </a:lnTo>
                  <a:lnTo>
                    <a:pt x="4627690" y="1593682"/>
                  </a:lnTo>
                  <a:lnTo>
                    <a:pt x="4642516" y="1637376"/>
                  </a:lnTo>
                  <a:lnTo>
                    <a:pt x="4656515" y="1681446"/>
                  </a:lnTo>
                  <a:lnTo>
                    <a:pt x="4669677" y="1725882"/>
                  </a:lnTo>
                  <a:lnTo>
                    <a:pt x="4681994" y="1770674"/>
                  </a:lnTo>
                  <a:lnTo>
                    <a:pt x="4693456" y="1815814"/>
                  </a:lnTo>
                  <a:lnTo>
                    <a:pt x="4704055" y="1861293"/>
                  </a:lnTo>
                  <a:lnTo>
                    <a:pt x="4713780" y="1907101"/>
                  </a:lnTo>
                  <a:lnTo>
                    <a:pt x="4722623" y="1953228"/>
                  </a:lnTo>
                  <a:lnTo>
                    <a:pt x="4730574" y="1999666"/>
                  </a:lnTo>
                  <a:lnTo>
                    <a:pt x="4737624" y="2046406"/>
                  </a:lnTo>
                  <a:lnTo>
                    <a:pt x="4743764" y="2093438"/>
                  </a:lnTo>
                  <a:lnTo>
                    <a:pt x="4748984" y="2140753"/>
                  </a:lnTo>
                  <a:lnTo>
                    <a:pt x="4753277" y="2188342"/>
                  </a:lnTo>
                  <a:lnTo>
                    <a:pt x="4756631" y="2236195"/>
                  </a:lnTo>
                  <a:lnTo>
                    <a:pt x="4759038" y="2284303"/>
                  </a:lnTo>
                  <a:lnTo>
                    <a:pt x="4760490" y="2332658"/>
                  </a:lnTo>
                  <a:lnTo>
                    <a:pt x="4760976" y="2381250"/>
                  </a:lnTo>
                  <a:lnTo>
                    <a:pt x="4760490" y="2429841"/>
                  </a:lnTo>
                  <a:lnTo>
                    <a:pt x="4759038" y="2478196"/>
                  </a:lnTo>
                  <a:lnTo>
                    <a:pt x="4756631" y="2526304"/>
                  </a:lnTo>
                  <a:lnTo>
                    <a:pt x="4753277" y="2574157"/>
                  </a:lnTo>
                  <a:lnTo>
                    <a:pt x="4748984" y="2621746"/>
                  </a:lnTo>
                  <a:lnTo>
                    <a:pt x="4743764" y="2669061"/>
                  </a:lnTo>
                  <a:lnTo>
                    <a:pt x="4737624" y="2716093"/>
                  </a:lnTo>
                  <a:lnTo>
                    <a:pt x="4730574" y="2762833"/>
                  </a:lnTo>
                  <a:lnTo>
                    <a:pt x="4722623" y="2809271"/>
                  </a:lnTo>
                  <a:lnTo>
                    <a:pt x="4713780" y="2855398"/>
                  </a:lnTo>
                  <a:lnTo>
                    <a:pt x="4704055" y="2901206"/>
                  </a:lnTo>
                  <a:lnTo>
                    <a:pt x="4693456" y="2946685"/>
                  </a:lnTo>
                  <a:lnTo>
                    <a:pt x="4681994" y="2991825"/>
                  </a:lnTo>
                  <a:lnTo>
                    <a:pt x="4669677" y="3036617"/>
                  </a:lnTo>
                  <a:lnTo>
                    <a:pt x="4656515" y="3081053"/>
                  </a:lnTo>
                  <a:lnTo>
                    <a:pt x="4642516" y="3125123"/>
                  </a:lnTo>
                  <a:lnTo>
                    <a:pt x="4627690" y="3168817"/>
                  </a:lnTo>
                  <a:lnTo>
                    <a:pt x="4612046" y="3212127"/>
                  </a:lnTo>
                  <a:lnTo>
                    <a:pt x="4595593" y="3255044"/>
                  </a:lnTo>
                  <a:lnTo>
                    <a:pt x="4578341" y="3297557"/>
                  </a:lnTo>
                  <a:lnTo>
                    <a:pt x="4560299" y="3339658"/>
                  </a:lnTo>
                  <a:lnTo>
                    <a:pt x="4541476" y="3381338"/>
                  </a:lnTo>
                  <a:lnTo>
                    <a:pt x="4521881" y="3422587"/>
                  </a:lnTo>
                  <a:lnTo>
                    <a:pt x="4501524" y="3463396"/>
                  </a:lnTo>
                  <a:lnTo>
                    <a:pt x="4480413" y="3503757"/>
                  </a:lnTo>
                  <a:lnTo>
                    <a:pt x="4458558" y="3543658"/>
                  </a:lnTo>
                  <a:lnTo>
                    <a:pt x="4435968" y="3583093"/>
                  </a:lnTo>
                  <a:lnTo>
                    <a:pt x="4412653" y="3622050"/>
                  </a:lnTo>
                  <a:lnTo>
                    <a:pt x="4388621" y="3660522"/>
                  </a:lnTo>
                  <a:lnTo>
                    <a:pt x="4363882" y="3698498"/>
                  </a:lnTo>
                  <a:lnTo>
                    <a:pt x="4338445" y="3735970"/>
                  </a:lnTo>
                  <a:lnTo>
                    <a:pt x="4312320" y="3772929"/>
                  </a:lnTo>
                  <a:lnTo>
                    <a:pt x="4285514" y="3809364"/>
                  </a:lnTo>
                  <a:lnTo>
                    <a:pt x="4258039" y="3845268"/>
                  </a:lnTo>
                  <a:lnTo>
                    <a:pt x="4229902" y="3880629"/>
                  </a:lnTo>
                  <a:lnTo>
                    <a:pt x="4201114" y="3915441"/>
                  </a:lnTo>
                  <a:lnTo>
                    <a:pt x="4171682" y="3949692"/>
                  </a:lnTo>
                  <a:lnTo>
                    <a:pt x="4141618" y="3983375"/>
                  </a:lnTo>
                  <a:lnTo>
                    <a:pt x="4110929" y="4016479"/>
                  </a:lnTo>
                  <a:lnTo>
                    <a:pt x="4079625" y="4048996"/>
                  </a:lnTo>
                  <a:lnTo>
                    <a:pt x="4047716" y="4080916"/>
                  </a:lnTo>
                  <a:lnTo>
                    <a:pt x="4015210" y="4112230"/>
                  </a:lnTo>
                  <a:lnTo>
                    <a:pt x="3982116" y="4142929"/>
                  </a:lnTo>
                  <a:lnTo>
                    <a:pt x="3948445" y="4173004"/>
                  </a:lnTo>
                  <a:lnTo>
                    <a:pt x="3914204" y="4202445"/>
                  </a:lnTo>
                  <a:lnTo>
                    <a:pt x="3879404" y="4231243"/>
                  </a:lnTo>
                  <a:lnTo>
                    <a:pt x="3844054" y="4259390"/>
                  </a:lnTo>
                  <a:lnTo>
                    <a:pt x="3808162" y="4286874"/>
                  </a:lnTo>
                  <a:lnTo>
                    <a:pt x="3771739" y="4313689"/>
                  </a:lnTo>
                  <a:lnTo>
                    <a:pt x="3734792" y="4339823"/>
                  </a:lnTo>
                  <a:lnTo>
                    <a:pt x="3697333" y="4365269"/>
                  </a:lnTo>
                  <a:lnTo>
                    <a:pt x="3659368" y="4390016"/>
                  </a:lnTo>
                  <a:lnTo>
                    <a:pt x="3620909" y="4414056"/>
                  </a:lnTo>
                  <a:lnTo>
                    <a:pt x="3581964" y="4437380"/>
                  </a:lnTo>
                  <a:lnTo>
                    <a:pt x="3542542" y="4459977"/>
                  </a:lnTo>
                  <a:lnTo>
                    <a:pt x="3502653" y="4481839"/>
                  </a:lnTo>
                  <a:lnTo>
                    <a:pt x="3462306" y="4502957"/>
                  </a:lnTo>
                  <a:lnTo>
                    <a:pt x="3421509" y="4523322"/>
                  </a:lnTo>
                  <a:lnTo>
                    <a:pt x="3380273" y="4542923"/>
                  </a:lnTo>
                  <a:lnTo>
                    <a:pt x="3338606" y="4561753"/>
                  </a:lnTo>
                  <a:lnTo>
                    <a:pt x="3296519" y="4579801"/>
                  </a:lnTo>
                  <a:lnTo>
                    <a:pt x="3254018" y="4597059"/>
                  </a:lnTo>
                  <a:lnTo>
                    <a:pt x="3211116" y="4613518"/>
                  </a:lnTo>
                  <a:lnTo>
                    <a:pt x="3167819" y="4629167"/>
                  </a:lnTo>
                  <a:lnTo>
                    <a:pt x="3124138" y="4643998"/>
                  </a:lnTo>
                  <a:lnTo>
                    <a:pt x="3080082" y="4658002"/>
                  </a:lnTo>
                  <a:lnTo>
                    <a:pt x="3035660" y="4671169"/>
                  </a:lnTo>
                  <a:lnTo>
                    <a:pt x="2990881" y="4683490"/>
                  </a:lnTo>
                  <a:lnTo>
                    <a:pt x="2945755" y="4694957"/>
                  </a:lnTo>
                  <a:lnTo>
                    <a:pt x="2900290" y="4705559"/>
                  </a:lnTo>
                  <a:lnTo>
                    <a:pt x="2854496" y="4715287"/>
                  </a:lnTo>
                  <a:lnTo>
                    <a:pt x="2808382" y="4724133"/>
                  </a:lnTo>
                  <a:lnTo>
                    <a:pt x="2761958" y="4732087"/>
                  </a:lnTo>
                  <a:lnTo>
                    <a:pt x="2715232" y="4739139"/>
                  </a:lnTo>
                  <a:lnTo>
                    <a:pt x="2668214" y="4745282"/>
                  </a:lnTo>
                  <a:lnTo>
                    <a:pt x="2620914" y="4750504"/>
                  </a:lnTo>
                  <a:lnTo>
                    <a:pt x="2573339" y="4754798"/>
                  </a:lnTo>
                  <a:lnTo>
                    <a:pt x="2525500" y="4758154"/>
                  </a:lnTo>
                  <a:lnTo>
                    <a:pt x="2477405" y="4760562"/>
                  </a:lnTo>
                  <a:lnTo>
                    <a:pt x="2429065" y="4762014"/>
                  </a:lnTo>
                  <a:lnTo>
                    <a:pt x="2380488" y="4762500"/>
                  </a:lnTo>
                  <a:lnTo>
                    <a:pt x="2331910" y="4762014"/>
                  </a:lnTo>
                  <a:lnTo>
                    <a:pt x="2283570" y="4760562"/>
                  </a:lnTo>
                  <a:lnTo>
                    <a:pt x="2235475" y="4758154"/>
                  </a:lnTo>
                  <a:lnTo>
                    <a:pt x="2187636" y="4754798"/>
                  </a:lnTo>
                  <a:lnTo>
                    <a:pt x="2140061" y="4750504"/>
                  </a:lnTo>
                  <a:lnTo>
                    <a:pt x="2092761" y="4745282"/>
                  </a:lnTo>
                  <a:lnTo>
                    <a:pt x="2045743" y="4739139"/>
                  </a:lnTo>
                  <a:lnTo>
                    <a:pt x="1999017" y="4732087"/>
                  </a:lnTo>
                  <a:lnTo>
                    <a:pt x="1952593" y="4724133"/>
                  </a:lnTo>
                  <a:lnTo>
                    <a:pt x="1906479" y="4715287"/>
                  </a:lnTo>
                  <a:lnTo>
                    <a:pt x="1860685" y="4705559"/>
                  </a:lnTo>
                  <a:lnTo>
                    <a:pt x="1815220" y="4694957"/>
                  </a:lnTo>
                  <a:lnTo>
                    <a:pt x="1770094" y="4683490"/>
                  </a:lnTo>
                  <a:lnTo>
                    <a:pt x="1725315" y="4671169"/>
                  </a:lnTo>
                  <a:lnTo>
                    <a:pt x="1680893" y="4658002"/>
                  </a:lnTo>
                  <a:lnTo>
                    <a:pt x="1636837" y="4643998"/>
                  </a:lnTo>
                  <a:lnTo>
                    <a:pt x="1593156" y="4629167"/>
                  </a:lnTo>
                  <a:lnTo>
                    <a:pt x="1549859" y="4613518"/>
                  </a:lnTo>
                  <a:lnTo>
                    <a:pt x="1506957" y="4597059"/>
                  </a:lnTo>
                  <a:lnTo>
                    <a:pt x="1464456" y="4579801"/>
                  </a:lnTo>
                  <a:lnTo>
                    <a:pt x="1422369" y="4561753"/>
                  </a:lnTo>
                  <a:lnTo>
                    <a:pt x="1380702" y="4542923"/>
                  </a:lnTo>
                  <a:lnTo>
                    <a:pt x="1339466" y="4523322"/>
                  </a:lnTo>
                  <a:lnTo>
                    <a:pt x="1298669" y="4502957"/>
                  </a:lnTo>
                  <a:lnTo>
                    <a:pt x="1258322" y="4481839"/>
                  </a:lnTo>
                  <a:lnTo>
                    <a:pt x="1218433" y="4459977"/>
                  </a:lnTo>
                  <a:lnTo>
                    <a:pt x="1179011" y="4437380"/>
                  </a:lnTo>
                  <a:lnTo>
                    <a:pt x="1140066" y="4414056"/>
                  </a:lnTo>
                  <a:lnTo>
                    <a:pt x="1101607" y="4390016"/>
                  </a:lnTo>
                  <a:lnTo>
                    <a:pt x="1063642" y="4365269"/>
                  </a:lnTo>
                  <a:lnTo>
                    <a:pt x="1026183" y="4339823"/>
                  </a:lnTo>
                  <a:lnTo>
                    <a:pt x="989236" y="4313689"/>
                  </a:lnTo>
                  <a:lnTo>
                    <a:pt x="952813" y="4286874"/>
                  </a:lnTo>
                  <a:lnTo>
                    <a:pt x="916921" y="4259390"/>
                  </a:lnTo>
                  <a:lnTo>
                    <a:pt x="881571" y="4231243"/>
                  </a:lnTo>
                  <a:lnTo>
                    <a:pt x="846771" y="4202445"/>
                  </a:lnTo>
                  <a:lnTo>
                    <a:pt x="812530" y="4173004"/>
                  </a:lnTo>
                  <a:lnTo>
                    <a:pt x="778859" y="4142929"/>
                  </a:lnTo>
                  <a:lnTo>
                    <a:pt x="745765" y="4112230"/>
                  </a:lnTo>
                  <a:lnTo>
                    <a:pt x="713259" y="4080916"/>
                  </a:lnTo>
                  <a:lnTo>
                    <a:pt x="681350" y="4048996"/>
                  </a:lnTo>
                  <a:lnTo>
                    <a:pt x="650046" y="4016479"/>
                  </a:lnTo>
                  <a:lnTo>
                    <a:pt x="619357" y="3983375"/>
                  </a:lnTo>
                  <a:lnTo>
                    <a:pt x="589293" y="3949692"/>
                  </a:lnTo>
                  <a:lnTo>
                    <a:pt x="559861" y="3915441"/>
                  </a:lnTo>
                  <a:lnTo>
                    <a:pt x="531073" y="3880629"/>
                  </a:lnTo>
                  <a:lnTo>
                    <a:pt x="502936" y="3845268"/>
                  </a:lnTo>
                  <a:lnTo>
                    <a:pt x="475461" y="3809364"/>
                  </a:lnTo>
                  <a:lnTo>
                    <a:pt x="448655" y="3772929"/>
                  </a:lnTo>
                  <a:lnTo>
                    <a:pt x="422530" y="3735970"/>
                  </a:lnTo>
                  <a:lnTo>
                    <a:pt x="397093" y="3698498"/>
                  </a:lnTo>
                  <a:lnTo>
                    <a:pt x="372354" y="3660522"/>
                  </a:lnTo>
                  <a:lnTo>
                    <a:pt x="348322" y="3622050"/>
                  </a:lnTo>
                  <a:lnTo>
                    <a:pt x="325007" y="3583093"/>
                  </a:lnTo>
                  <a:lnTo>
                    <a:pt x="302417" y="3543658"/>
                  </a:lnTo>
                  <a:lnTo>
                    <a:pt x="280562" y="3503757"/>
                  </a:lnTo>
                  <a:lnTo>
                    <a:pt x="259451" y="3463396"/>
                  </a:lnTo>
                  <a:lnTo>
                    <a:pt x="239094" y="3422587"/>
                  </a:lnTo>
                  <a:lnTo>
                    <a:pt x="219499" y="3381338"/>
                  </a:lnTo>
                  <a:lnTo>
                    <a:pt x="200676" y="3339658"/>
                  </a:lnTo>
                  <a:lnTo>
                    <a:pt x="182634" y="3297557"/>
                  </a:lnTo>
                  <a:lnTo>
                    <a:pt x="165382" y="3255044"/>
                  </a:lnTo>
                  <a:lnTo>
                    <a:pt x="148929" y="3212127"/>
                  </a:lnTo>
                  <a:lnTo>
                    <a:pt x="133285" y="3168817"/>
                  </a:lnTo>
                  <a:lnTo>
                    <a:pt x="118459" y="3125123"/>
                  </a:lnTo>
                  <a:lnTo>
                    <a:pt x="104460" y="3081053"/>
                  </a:lnTo>
                  <a:lnTo>
                    <a:pt x="91298" y="3036617"/>
                  </a:lnTo>
                  <a:lnTo>
                    <a:pt x="78981" y="2991825"/>
                  </a:lnTo>
                  <a:lnTo>
                    <a:pt x="67519" y="2946685"/>
                  </a:lnTo>
                  <a:lnTo>
                    <a:pt x="56920" y="2901206"/>
                  </a:lnTo>
                  <a:lnTo>
                    <a:pt x="47195" y="2855398"/>
                  </a:lnTo>
                  <a:lnTo>
                    <a:pt x="38352" y="2809271"/>
                  </a:lnTo>
                  <a:lnTo>
                    <a:pt x="30401" y="2762833"/>
                  </a:lnTo>
                  <a:lnTo>
                    <a:pt x="23351" y="2716093"/>
                  </a:lnTo>
                  <a:lnTo>
                    <a:pt x="17211" y="2669061"/>
                  </a:lnTo>
                  <a:lnTo>
                    <a:pt x="11991" y="2621746"/>
                  </a:lnTo>
                  <a:lnTo>
                    <a:pt x="7698" y="2574157"/>
                  </a:lnTo>
                  <a:lnTo>
                    <a:pt x="4344" y="2526304"/>
                  </a:lnTo>
                  <a:lnTo>
                    <a:pt x="1937" y="2478196"/>
                  </a:lnTo>
                  <a:lnTo>
                    <a:pt x="485" y="2429841"/>
                  </a:lnTo>
                  <a:lnTo>
                    <a:pt x="0" y="2381250"/>
                  </a:lnTo>
                  <a:close/>
                </a:path>
              </a:pathLst>
            </a:custGeom>
            <a:ln w="28956">
              <a:solidFill>
                <a:srgbClr val="FF4311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3920489" y="1927097"/>
              <a:ext cx="3007360" cy="3005455"/>
            </a:xfrm>
            <a:custGeom>
              <a:avLst/>
              <a:gdLst/>
              <a:ahLst/>
              <a:cxnLst/>
              <a:rect l="l" t="t" r="r" b="b"/>
              <a:pathLst>
                <a:path w="3007359" h="3005454">
                  <a:moveTo>
                    <a:pt x="1503426" y="0"/>
                  </a:moveTo>
                  <a:lnTo>
                    <a:pt x="1454768" y="772"/>
                  </a:lnTo>
                  <a:lnTo>
                    <a:pt x="1406497" y="3072"/>
                  </a:lnTo>
                  <a:lnTo>
                    <a:pt x="1358634" y="6878"/>
                  </a:lnTo>
                  <a:lnTo>
                    <a:pt x="1311205" y="12165"/>
                  </a:lnTo>
                  <a:lnTo>
                    <a:pt x="1264232" y="18912"/>
                  </a:lnTo>
                  <a:lnTo>
                    <a:pt x="1217738" y="27093"/>
                  </a:lnTo>
                  <a:lnTo>
                    <a:pt x="1171746" y="36686"/>
                  </a:lnTo>
                  <a:lnTo>
                    <a:pt x="1126281" y="47668"/>
                  </a:lnTo>
                  <a:lnTo>
                    <a:pt x="1081365" y="60016"/>
                  </a:lnTo>
                  <a:lnTo>
                    <a:pt x="1037022" y="73705"/>
                  </a:lnTo>
                  <a:lnTo>
                    <a:pt x="993275" y="88713"/>
                  </a:lnTo>
                  <a:lnTo>
                    <a:pt x="950147" y="105016"/>
                  </a:lnTo>
                  <a:lnTo>
                    <a:pt x="907662" y="122592"/>
                  </a:lnTo>
                  <a:lnTo>
                    <a:pt x="865843" y="141416"/>
                  </a:lnTo>
                  <a:lnTo>
                    <a:pt x="824713" y="161465"/>
                  </a:lnTo>
                  <a:lnTo>
                    <a:pt x="784296" y="182717"/>
                  </a:lnTo>
                  <a:lnTo>
                    <a:pt x="744615" y="205147"/>
                  </a:lnTo>
                  <a:lnTo>
                    <a:pt x="705693" y="228733"/>
                  </a:lnTo>
                  <a:lnTo>
                    <a:pt x="667554" y="253450"/>
                  </a:lnTo>
                  <a:lnTo>
                    <a:pt x="630221" y="279277"/>
                  </a:lnTo>
                  <a:lnTo>
                    <a:pt x="593717" y="306189"/>
                  </a:lnTo>
                  <a:lnTo>
                    <a:pt x="558066" y="334164"/>
                  </a:lnTo>
                  <a:lnTo>
                    <a:pt x="523292" y="363177"/>
                  </a:lnTo>
                  <a:lnTo>
                    <a:pt x="489416" y="393206"/>
                  </a:lnTo>
                  <a:lnTo>
                    <a:pt x="456463" y="424227"/>
                  </a:lnTo>
                  <a:lnTo>
                    <a:pt x="424457" y="456217"/>
                  </a:lnTo>
                  <a:lnTo>
                    <a:pt x="393419" y="489152"/>
                  </a:lnTo>
                  <a:lnTo>
                    <a:pt x="363374" y="523010"/>
                  </a:lnTo>
                  <a:lnTo>
                    <a:pt x="334346" y="557767"/>
                  </a:lnTo>
                  <a:lnTo>
                    <a:pt x="306357" y="593399"/>
                  </a:lnTo>
                  <a:lnTo>
                    <a:pt x="279430" y="629884"/>
                  </a:lnTo>
                  <a:lnTo>
                    <a:pt x="253589" y="667198"/>
                  </a:lnTo>
                  <a:lnTo>
                    <a:pt x="228858" y="705318"/>
                  </a:lnTo>
                  <a:lnTo>
                    <a:pt x="205260" y="744220"/>
                  </a:lnTo>
                  <a:lnTo>
                    <a:pt x="182817" y="783880"/>
                  </a:lnTo>
                  <a:lnTo>
                    <a:pt x="161554" y="824277"/>
                  </a:lnTo>
                  <a:lnTo>
                    <a:pt x="141494" y="865386"/>
                  </a:lnTo>
                  <a:lnTo>
                    <a:pt x="122659" y="907185"/>
                  </a:lnTo>
                  <a:lnTo>
                    <a:pt x="105075" y="949649"/>
                  </a:lnTo>
                  <a:lnTo>
                    <a:pt x="88762" y="992755"/>
                  </a:lnTo>
                  <a:lnTo>
                    <a:pt x="73746" y="1036481"/>
                  </a:lnTo>
                  <a:lnTo>
                    <a:pt x="60049" y="1080803"/>
                  </a:lnTo>
                  <a:lnTo>
                    <a:pt x="47695" y="1125697"/>
                  </a:lnTo>
                  <a:lnTo>
                    <a:pt x="36707" y="1171140"/>
                  </a:lnTo>
                  <a:lnTo>
                    <a:pt x="27108" y="1217110"/>
                  </a:lnTo>
                  <a:lnTo>
                    <a:pt x="18922" y="1263581"/>
                  </a:lnTo>
                  <a:lnTo>
                    <a:pt x="12172" y="1310533"/>
                  </a:lnTo>
                  <a:lnTo>
                    <a:pt x="6882" y="1357940"/>
                  </a:lnTo>
                  <a:lnTo>
                    <a:pt x="3074" y="1405779"/>
                  </a:lnTo>
                  <a:lnTo>
                    <a:pt x="772" y="1454028"/>
                  </a:lnTo>
                  <a:lnTo>
                    <a:pt x="0" y="1502664"/>
                  </a:lnTo>
                  <a:lnTo>
                    <a:pt x="772" y="1551299"/>
                  </a:lnTo>
                  <a:lnTo>
                    <a:pt x="3074" y="1599548"/>
                  </a:lnTo>
                  <a:lnTo>
                    <a:pt x="6882" y="1647387"/>
                  </a:lnTo>
                  <a:lnTo>
                    <a:pt x="12172" y="1694794"/>
                  </a:lnTo>
                  <a:lnTo>
                    <a:pt x="18922" y="1741746"/>
                  </a:lnTo>
                  <a:lnTo>
                    <a:pt x="27108" y="1788217"/>
                  </a:lnTo>
                  <a:lnTo>
                    <a:pt x="36707" y="1834187"/>
                  </a:lnTo>
                  <a:lnTo>
                    <a:pt x="47695" y="1879630"/>
                  </a:lnTo>
                  <a:lnTo>
                    <a:pt x="60049" y="1924524"/>
                  </a:lnTo>
                  <a:lnTo>
                    <a:pt x="73746" y="1968846"/>
                  </a:lnTo>
                  <a:lnTo>
                    <a:pt x="88762" y="2012572"/>
                  </a:lnTo>
                  <a:lnTo>
                    <a:pt x="105075" y="2055678"/>
                  </a:lnTo>
                  <a:lnTo>
                    <a:pt x="122659" y="2098142"/>
                  </a:lnTo>
                  <a:lnTo>
                    <a:pt x="141494" y="2139941"/>
                  </a:lnTo>
                  <a:lnTo>
                    <a:pt x="161554" y="2181050"/>
                  </a:lnTo>
                  <a:lnTo>
                    <a:pt x="182817" y="2221447"/>
                  </a:lnTo>
                  <a:lnTo>
                    <a:pt x="205260" y="2261108"/>
                  </a:lnTo>
                  <a:lnTo>
                    <a:pt x="228858" y="2300009"/>
                  </a:lnTo>
                  <a:lnTo>
                    <a:pt x="253589" y="2338129"/>
                  </a:lnTo>
                  <a:lnTo>
                    <a:pt x="279430" y="2375443"/>
                  </a:lnTo>
                  <a:lnTo>
                    <a:pt x="306357" y="2411928"/>
                  </a:lnTo>
                  <a:lnTo>
                    <a:pt x="334346" y="2447560"/>
                  </a:lnTo>
                  <a:lnTo>
                    <a:pt x="363374" y="2482317"/>
                  </a:lnTo>
                  <a:lnTo>
                    <a:pt x="393419" y="2516175"/>
                  </a:lnTo>
                  <a:lnTo>
                    <a:pt x="424457" y="2549110"/>
                  </a:lnTo>
                  <a:lnTo>
                    <a:pt x="456463" y="2581100"/>
                  </a:lnTo>
                  <a:lnTo>
                    <a:pt x="489416" y="2612121"/>
                  </a:lnTo>
                  <a:lnTo>
                    <a:pt x="523292" y="2642150"/>
                  </a:lnTo>
                  <a:lnTo>
                    <a:pt x="558066" y="2671163"/>
                  </a:lnTo>
                  <a:lnTo>
                    <a:pt x="593717" y="2699138"/>
                  </a:lnTo>
                  <a:lnTo>
                    <a:pt x="630221" y="2726050"/>
                  </a:lnTo>
                  <a:lnTo>
                    <a:pt x="667554" y="2751877"/>
                  </a:lnTo>
                  <a:lnTo>
                    <a:pt x="705693" y="2776594"/>
                  </a:lnTo>
                  <a:lnTo>
                    <a:pt x="744615" y="2800180"/>
                  </a:lnTo>
                  <a:lnTo>
                    <a:pt x="784296" y="2822610"/>
                  </a:lnTo>
                  <a:lnTo>
                    <a:pt x="824713" y="2843862"/>
                  </a:lnTo>
                  <a:lnTo>
                    <a:pt x="865843" y="2863911"/>
                  </a:lnTo>
                  <a:lnTo>
                    <a:pt x="907662" y="2882735"/>
                  </a:lnTo>
                  <a:lnTo>
                    <a:pt x="950147" y="2900311"/>
                  </a:lnTo>
                  <a:lnTo>
                    <a:pt x="993275" y="2916614"/>
                  </a:lnTo>
                  <a:lnTo>
                    <a:pt x="1037022" y="2931622"/>
                  </a:lnTo>
                  <a:lnTo>
                    <a:pt x="1081365" y="2945311"/>
                  </a:lnTo>
                  <a:lnTo>
                    <a:pt x="1126281" y="2957659"/>
                  </a:lnTo>
                  <a:lnTo>
                    <a:pt x="1171746" y="2968641"/>
                  </a:lnTo>
                  <a:lnTo>
                    <a:pt x="1217738" y="2978234"/>
                  </a:lnTo>
                  <a:lnTo>
                    <a:pt x="1264232" y="2986415"/>
                  </a:lnTo>
                  <a:lnTo>
                    <a:pt x="1311205" y="2993162"/>
                  </a:lnTo>
                  <a:lnTo>
                    <a:pt x="1358634" y="2998449"/>
                  </a:lnTo>
                  <a:lnTo>
                    <a:pt x="1406497" y="3002255"/>
                  </a:lnTo>
                  <a:lnTo>
                    <a:pt x="1454768" y="3004555"/>
                  </a:lnTo>
                  <a:lnTo>
                    <a:pt x="1503426" y="3005328"/>
                  </a:lnTo>
                  <a:lnTo>
                    <a:pt x="1552083" y="3004555"/>
                  </a:lnTo>
                  <a:lnTo>
                    <a:pt x="1600354" y="3002255"/>
                  </a:lnTo>
                  <a:lnTo>
                    <a:pt x="1648217" y="2998449"/>
                  </a:lnTo>
                  <a:lnTo>
                    <a:pt x="1695646" y="2993162"/>
                  </a:lnTo>
                  <a:lnTo>
                    <a:pt x="1742619" y="2986415"/>
                  </a:lnTo>
                  <a:lnTo>
                    <a:pt x="1789113" y="2978234"/>
                  </a:lnTo>
                  <a:lnTo>
                    <a:pt x="1835105" y="2968641"/>
                  </a:lnTo>
                  <a:lnTo>
                    <a:pt x="1880570" y="2957659"/>
                  </a:lnTo>
                  <a:lnTo>
                    <a:pt x="1925486" y="2945311"/>
                  </a:lnTo>
                  <a:lnTo>
                    <a:pt x="1969829" y="2931622"/>
                  </a:lnTo>
                  <a:lnTo>
                    <a:pt x="2013576" y="2916614"/>
                  </a:lnTo>
                  <a:lnTo>
                    <a:pt x="2056704" y="2900311"/>
                  </a:lnTo>
                  <a:lnTo>
                    <a:pt x="2099189" y="2882735"/>
                  </a:lnTo>
                  <a:lnTo>
                    <a:pt x="2141008" y="2863911"/>
                  </a:lnTo>
                  <a:lnTo>
                    <a:pt x="2182138" y="2843862"/>
                  </a:lnTo>
                  <a:lnTo>
                    <a:pt x="2222555" y="2822610"/>
                  </a:lnTo>
                  <a:lnTo>
                    <a:pt x="2262236" y="2800180"/>
                  </a:lnTo>
                  <a:lnTo>
                    <a:pt x="2301158" y="2776594"/>
                  </a:lnTo>
                  <a:lnTo>
                    <a:pt x="2339297" y="2751877"/>
                  </a:lnTo>
                  <a:lnTo>
                    <a:pt x="2376630" y="2726050"/>
                  </a:lnTo>
                  <a:lnTo>
                    <a:pt x="2413134" y="2699138"/>
                  </a:lnTo>
                  <a:lnTo>
                    <a:pt x="2448785" y="2671163"/>
                  </a:lnTo>
                  <a:lnTo>
                    <a:pt x="2483559" y="2642150"/>
                  </a:lnTo>
                  <a:lnTo>
                    <a:pt x="2517435" y="2612121"/>
                  </a:lnTo>
                  <a:lnTo>
                    <a:pt x="2550388" y="2581100"/>
                  </a:lnTo>
                  <a:lnTo>
                    <a:pt x="2582394" y="2549110"/>
                  </a:lnTo>
                  <a:lnTo>
                    <a:pt x="2613432" y="2516175"/>
                  </a:lnTo>
                  <a:lnTo>
                    <a:pt x="2643477" y="2482317"/>
                  </a:lnTo>
                  <a:lnTo>
                    <a:pt x="2672505" y="2447560"/>
                  </a:lnTo>
                  <a:lnTo>
                    <a:pt x="2700494" y="2411928"/>
                  </a:lnTo>
                  <a:lnTo>
                    <a:pt x="2727421" y="2375443"/>
                  </a:lnTo>
                  <a:lnTo>
                    <a:pt x="2753262" y="2338129"/>
                  </a:lnTo>
                  <a:lnTo>
                    <a:pt x="2777993" y="2300009"/>
                  </a:lnTo>
                  <a:lnTo>
                    <a:pt x="2801591" y="2261108"/>
                  </a:lnTo>
                  <a:lnTo>
                    <a:pt x="2824034" y="2221447"/>
                  </a:lnTo>
                  <a:lnTo>
                    <a:pt x="2845297" y="2181050"/>
                  </a:lnTo>
                  <a:lnTo>
                    <a:pt x="2865357" y="2139941"/>
                  </a:lnTo>
                  <a:lnTo>
                    <a:pt x="2884192" y="2098142"/>
                  </a:lnTo>
                  <a:lnTo>
                    <a:pt x="2901776" y="2055678"/>
                  </a:lnTo>
                  <a:lnTo>
                    <a:pt x="2918089" y="2012572"/>
                  </a:lnTo>
                  <a:lnTo>
                    <a:pt x="2933105" y="1968846"/>
                  </a:lnTo>
                  <a:lnTo>
                    <a:pt x="2946802" y="1924524"/>
                  </a:lnTo>
                  <a:lnTo>
                    <a:pt x="2959156" y="1879630"/>
                  </a:lnTo>
                  <a:lnTo>
                    <a:pt x="2970144" y="1834187"/>
                  </a:lnTo>
                  <a:lnTo>
                    <a:pt x="2979743" y="1788217"/>
                  </a:lnTo>
                  <a:lnTo>
                    <a:pt x="2987929" y="1741746"/>
                  </a:lnTo>
                  <a:lnTo>
                    <a:pt x="2994679" y="1694794"/>
                  </a:lnTo>
                  <a:lnTo>
                    <a:pt x="2999969" y="1647387"/>
                  </a:lnTo>
                  <a:lnTo>
                    <a:pt x="3003777" y="1599548"/>
                  </a:lnTo>
                  <a:lnTo>
                    <a:pt x="3006079" y="1551299"/>
                  </a:lnTo>
                  <a:lnTo>
                    <a:pt x="3006852" y="1502664"/>
                  </a:lnTo>
                  <a:lnTo>
                    <a:pt x="3006079" y="1454028"/>
                  </a:lnTo>
                  <a:lnTo>
                    <a:pt x="3003777" y="1405779"/>
                  </a:lnTo>
                  <a:lnTo>
                    <a:pt x="2999969" y="1357940"/>
                  </a:lnTo>
                  <a:lnTo>
                    <a:pt x="2994679" y="1310533"/>
                  </a:lnTo>
                  <a:lnTo>
                    <a:pt x="2987929" y="1263581"/>
                  </a:lnTo>
                  <a:lnTo>
                    <a:pt x="2979743" y="1217110"/>
                  </a:lnTo>
                  <a:lnTo>
                    <a:pt x="2970144" y="1171140"/>
                  </a:lnTo>
                  <a:lnTo>
                    <a:pt x="2959156" y="1125697"/>
                  </a:lnTo>
                  <a:lnTo>
                    <a:pt x="2946802" y="1080803"/>
                  </a:lnTo>
                  <a:lnTo>
                    <a:pt x="2933105" y="1036481"/>
                  </a:lnTo>
                  <a:lnTo>
                    <a:pt x="2918089" y="992755"/>
                  </a:lnTo>
                  <a:lnTo>
                    <a:pt x="2901776" y="949649"/>
                  </a:lnTo>
                  <a:lnTo>
                    <a:pt x="2884192" y="907185"/>
                  </a:lnTo>
                  <a:lnTo>
                    <a:pt x="2865357" y="865386"/>
                  </a:lnTo>
                  <a:lnTo>
                    <a:pt x="2845297" y="824277"/>
                  </a:lnTo>
                  <a:lnTo>
                    <a:pt x="2824034" y="783880"/>
                  </a:lnTo>
                  <a:lnTo>
                    <a:pt x="2801591" y="744220"/>
                  </a:lnTo>
                  <a:lnTo>
                    <a:pt x="2777993" y="705318"/>
                  </a:lnTo>
                  <a:lnTo>
                    <a:pt x="2753262" y="667198"/>
                  </a:lnTo>
                  <a:lnTo>
                    <a:pt x="2727421" y="629884"/>
                  </a:lnTo>
                  <a:lnTo>
                    <a:pt x="2700494" y="593399"/>
                  </a:lnTo>
                  <a:lnTo>
                    <a:pt x="2672505" y="557767"/>
                  </a:lnTo>
                  <a:lnTo>
                    <a:pt x="2643477" y="523010"/>
                  </a:lnTo>
                  <a:lnTo>
                    <a:pt x="2613432" y="489152"/>
                  </a:lnTo>
                  <a:lnTo>
                    <a:pt x="2582394" y="456217"/>
                  </a:lnTo>
                  <a:lnTo>
                    <a:pt x="2550388" y="424227"/>
                  </a:lnTo>
                  <a:lnTo>
                    <a:pt x="2517435" y="393206"/>
                  </a:lnTo>
                  <a:lnTo>
                    <a:pt x="2483559" y="363177"/>
                  </a:lnTo>
                  <a:lnTo>
                    <a:pt x="2448785" y="334164"/>
                  </a:lnTo>
                  <a:lnTo>
                    <a:pt x="2413134" y="306189"/>
                  </a:lnTo>
                  <a:lnTo>
                    <a:pt x="2376630" y="279277"/>
                  </a:lnTo>
                  <a:lnTo>
                    <a:pt x="2339297" y="253450"/>
                  </a:lnTo>
                  <a:lnTo>
                    <a:pt x="2301158" y="228733"/>
                  </a:lnTo>
                  <a:lnTo>
                    <a:pt x="2262236" y="205147"/>
                  </a:lnTo>
                  <a:lnTo>
                    <a:pt x="2222555" y="182717"/>
                  </a:lnTo>
                  <a:lnTo>
                    <a:pt x="2182138" y="161465"/>
                  </a:lnTo>
                  <a:lnTo>
                    <a:pt x="2141008" y="141416"/>
                  </a:lnTo>
                  <a:lnTo>
                    <a:pt x="2099189" y="122592"/>
                  </a:lnTo>
                  <a:lnTo>
                    <a:pt x="2056704" y="105016"/>
                  </a:lnTo>
                  <a:lnTo>
                    <a:pt x="2013576" y="88713"/>
                  </a:lnTo>
                  <a:lnTo>
                    <a:pt x="1969829" y="73705"/>
                  </a:lnTo>
                  <a:lnTo>
                    <a:pt x="1925486" y="60016"/>
                  </a:lnTo>
                  <a:lnTo>
                    <a:pt x="1880570" y="47668"/>
                  </a:lnTo>
                  <a:lnTo>
                    <a:pt x="1835105" y="36686"/>
                  </a:lnTo>
                  <a:lnTo>
                    <a:pt x="1789113" y="27093"/>
                  </a:lnTo>
                  <a:lnTo>
                    <a:pt x="1742619" y="18912"/>
                  </a:lnTo>
                  <a:lnTo>
                    <a:pt x="1695646" y="12165"/>
                  </a:lnTo>
                  <a:lnTo>
                    <a:pt x="1648217" y="6878"/>
                  </a:lnTo>
                  <a:lnTo>
                    <a:pt x="1600354" y="3072"/>
                  </a:lnTo>
                  <a:lnTo>
                    <a:pt x="1552083" y="772"/>
                  </a:lnTo>
                  <a:lnTo>
                    <a:pt x="1503426" y="0"/>
                  </a:lnTo>
                  <a:close/>
                </a:path>
              </a:pathLst>
            </a:custGeom>
            <a:solidFill>
              <a:srgbClr val="A7DBD7">
                <a:alpha val="76077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3920489" y="1927097"/>
              <a:ext cx="3007360" cy="3005455"/>
            </a:xfrm>
            <a:custGeom>
              <a:avLst/>
              <a:gdLst/>
              <a:ahLst/>
              <a:cxnLst/>
              <a:rect l="l" t="t" r="r" b="b"/>
              <a:pathLst>
                <a:path w="3007359" h="3005454">
                  <a:moveTo>
                    <a:pt x="0" y="1502664"/>
                  </a:moveTo>
                  <a:lnTo>
                    <a:pt x="772" y="1454028"/>
                  </a:lnTo>
                  <a:lnTo>
                    <a:pt x="3074" y="1405779"/>
                  </a:lnTo>
                  <a:lnTo>
                    <a:pt x="6882" y="1357940"/>
                  </a:lnTo>
                  <a:lnTo>
                    <a:pt x="12172" y="1310533"/>
                  </a:lnTo>
                  <a:lnTo>
                    <a:pt x="18922" y="1263581"/>
                  </a:lnTo>
                  <a:lnTo>
                    <a:pt x="27108" y="1217110"/>
                  </a:lnTo>
                  <a:lnTo>
                    <a:pt x="36707" y="1171140"/>
                  </a:lnTo>
                  <a:lnTo>
                    <a:pt x="47695" y="1125697"/>
                  </a:lnTo>
                  <a:lnTo>
                    <a:pt x="60049" y="1080803"/>
                  </a:lnTo>
                  <a:lnTo>
                    <a:pt x="73746" y="1036481"/>
                  </a:lnTo>
                  <a:lnTo>
                    <a:pt x="88762" y="992755"/>
                  </a:lnTo>
                  <a:lnTo>
                    <a:pt x="105075" y="949649"/>
                  </a:lnTo>
                  <a:lnTo>
                    <a:pt x="122659" y="907185"/>
                  </a:lnTo>
                  <a:lnTo>
                    <a:pt x="141494" y="865386"/>
                  </a:lnTo>
                  <a:lnTo>
                    <a:pt x="161554" y="824277"/>
                  </a:lnTo>
                  <a:lnTo>
                    <a:pt x="182817" y="783880"/>
                  </a:lnTo>
                  <a:lnTo>
                    <a:pt x="205260" y="744220"/>
                  </a:lnTo>
                  <a:lnTo>
                    <a:pt x="228858" y="705318"/>
                  </a:lnTo>
                  <a:lnTo>
                    <a:pt x="253589" y="667198"/>
                  </a:lnTo>
                  <a:lnTo>
                    <a:pt x="279430" y="629884"/>
                  </a:lnTo>
                  <a:lnTo>
                    <a:pt x="306357" y="593399"/>
                  </a:lnTo>
                  <a:lnTo>
                    <a:pt x="334346" y="557767"/>
                  </a:lnTo>
                  <a:lnTo>
                    <a:pt x="363374" y="523010"/>
                  </a:lnTo>
                  <a:lnTo>
                    <a:pt x="393419" y="489152"/>
                  </a:lnTo>
                  <a:lnTo>
                    <a:pt x="424457" y="456217"/>
                  </a:lnTo>
                  <a:lnTo>
                    <a:pt x="456463" y="424227"/>
                  </a:lnTo>
                  <a:lnTo>
                    <a:pt x="489416" y="393206"/>
                  </a:lnTo>
                  <a:lnTo>
                    <a:pt x="523292" y="363177"/>
                  </a:lnTo>
                  <a:lnTo>
                    <a:pt x="558066" y="334164"/>
                  </a:lnTo>
                  <a:lnTo>
                    <a:pt x="593717" y="306189"/>
                  </a:lnTo>
                  <a:lnTo>
                    <a:pt x="630221" y="279277"/>
                  </a:lnTo>
                  <a:lnTo>
                    <a:pt x="667554" y="253450"/>
                  </a:lnTo>
                  <a:lnTo>
                    <a:pt x="705693" y="228733"/>
                  </a:lnTo>
                  <a:lnTo>
                    <a:pt x="744615" y="205147"/>
                  </a:lnTo>
                  <a:lnTo>
                    <a:pt x="784296" y="182717"/>
                  </a:lnTo>
                  <a:lnTo>
                    <a:pt x="824713" y="161465"/>
                  </a:lnTo>
                  <a:lnTo>
                    <a:pt x="865843" y="141416"/>
                  </a:lnTo>
                  <a:lnTo>
                    <a:pt x="907662" y="122592"/>
                  </a:lnTo>
                  <a:lnTo>
                    <a:pt x="950147" y="105016"/>
                  </a:lnTo>
                  <a:lnTo>
                    <a:pt x="993275" y="88713"/>
                  </a:lnTo>
                  <a:lnTo>
                    <a:pt x="1037022" y="73705"/>
                  </a:lnTo>
                  <a:lnTo>
                    <a:pt x="1081365" y="60016"/>
                  </a:lnTo>
                  <a:lnTo>
                    <a:pt x="1126281" y="47668"/>
                  </a:lnTo>
                  <a:lnTo>
                    <a:pt x="1171746" y="36686"/>
                  </a:lnTo>
                  <a:lnTo>
                    <a:pt x="1217738" y="27093"/>
                  </a:lnTo>
                  <a:lnTo>
                    <a:pt x="1264232" y="18912"/>
                  </a:lnTo>
                  <a:lnTo>
                    <a:pt x="1311205" y="12165"/>
                  </a:lnTo>
                  <a:lnTo>
                    <a:pt x="1358634" y="6878"/>
                  </a:lnTo>
                  <a:lnTo>
                    <a:pt x="1406497" y="3072"/>
                  </a:lnTo>
                  <a:lnTo>
                    <a:pt x="1454768" y="772"/>
                  </a:lnTo>
                  <a:lnTo>
                    <a:pt x="1503426" y="0"/>
                  </a:lnTo>
                  <a:lnTo>
                    <a:pt x="1552083" y="772"/>
                  </a:lnTo>
                  <a:lnTo>
                    <a:pt x="1600354" y="3072"/>
                  </a:lnTo>
                  <a:lnTo>
                    <a:pt x="1648217" y="6878"/>
                  </a:lnTo>
                  <a:lnTo>
                    <a:pt x="1695646" y="12165"/>
                  </a:lnTo>
                  <a:lnTo>
                    <a:pt x="1742619" y="18912"/>
                  </a:lnTo>
                  <a:lnTo>
                    <a:pt x="1789113" y="27093"/>
                  </a:lnTo>
                  <a:lnTo>
                    <a:pt x="1835105" y="36686"/>
                  </a:lnTo>
                  <a:lnTo>
                    <a:pt x="1880570" y="47668"/>
                  </a:lnTo>
                  <a:lnTo>
                    <a:pt x="1925486" y="60016"/>
                  </a:lnTo>
                  <a:lnTo>
                    <a:pt x="1969829" y="73705"/>
                  </a:lnTo>
                  <a:lnTo>
                    <a:pt x="2013576" y="88713"/>
                  </a:lnTo>
                  <a:lnTo>
                    <a:pt x="2056704" y="105016"/>
                  </a:lnTo>
                  <a:lnTo>
                    <a:pt x="2099189" y="122592"/>
                  </a:lnTo>
                  <a:lnTo>
                    <a:pt x="2141008" y="141416"/>
                  </a:lnTo>
                  <a:lnTo>
                    <a:pt x="2182138" y="161465"/>
                  </a:lnTo>
                  <a:lnTo>
                    <a:pt x="2222555" y="182717"/>
                  </a:lnTo>
                  <a:lnTo>
                    <a:pt x="2262236" y="205147"/>
                  </a:lnTo>
                  <a:lnTo>
                    <a:pt x="2301158" y="228733"/>
                  </a:lnTo>
                  <a:lnTo>
                    <a:pt x="2339297" y="253450"/>
                  </a:lnTo>
                  <a:lnTo>
                    <a:pt x="2376630" y="279277"/>
                  </a:lnTo>
                  <a:lnTo>
                    <a:pt x="2413134" y="306189"/>
                  </a:lnTo>
                  <a:lnTo>
                    <a:pt x="2448785" y="334164"/>
                  </a:lnTo>
                  <a:lnTo>
                    <a:pt x="2483559" y="363177"/>
                  </a:lnTo>
                  <a:lnTo>
                    <a:pt x="2517435" y="393206"/>
                  </a:lnTo>
                  <a:lnTo>
                    <a:pt x="2550388" y="424227"/>
                  </a:lnTo>
                  <a:lnTo>
                    <a:pt x="2582394" y="456217"/>
                  </a:lnTo>
                  <a:lnTo>
                    <a:pt x="2613432" y="489152"/>
                  </a:lnTo>
                  <a:lnTo>
                    <a:pt x="2643477" y="523010"/>
                  </a:lnTo>
                  <a:lnTo>
                    <a:pt x="2672505" y="557767"/>
                  </a:lnTo>
                  <a:lnTo>
                    <a:pt x="2700494" y="593399"/>
                  </a:lnTo>
                  <a:lnTo>
                    <a:pt x="2727421" y="629884"/>
                  </a:lnTo>
                  <a:lnTo>
                    <a:pt x="2753262" y="667198"/>
                  </a:lnTo>
                  <a:lnTo>
                    <a:pt x="2777993" y="705318"/>
                  </a:lnTo>
                  <a:lnTo>
                    <a:pt x="2801591" y="744220"/>
                  </a:lnTo>
                  <a:lnTo>
                    <a:pt x="2824034" y="783880"/>
                  </a:lnTo>
                  <a:lnTo>
                    <a:pt x="2845297" y="824277"/>
                  </a:lnTo>
                  <a:lnTo>
                    <a:pt x="2865357" y="865386"/>
                  </a:lnTo>
                  <a:lnTo>
                    <a:pt x="2884192" y="907185"/>
                  </a:lnTo>
                  <a:lnTo>
                    <a:pt x="2901776" y="949649"/>
                  </a:lnTo>
                  <a:lnTo>
                    <a:pt x="2918089" y="992755"/>
                  </a:lnTo>
                  <a:lnTo>
                    <a:pt x="2933105" y="1036481"/>
                  </a:lnTo>
                  <a:lnTo>
                    <a:pt x="2946802" y="1080803"/>
                  </a:lnTo>
                  <a:lnTo>
                    <a:pt x="2959156" y="1125697"/>
                  </a:lnTo>
                  <a:lnTo>
                    <a:pt x="2970144" y="1171140"/>
                  </a:lnTo>
                  <a:lnTo>
                    <a:pt x="2979743" y="1217110"/>
                  </a:lnTo>
                  <a:lnTo>
                    <a:pt x="2987929" y="1263581"/>
                  </a:lnTo>
                  <a:lnTo>
                    <a:pt x="2994679" y="1310533"/>
                  </a:lnTo>
                  <a:lnTo>
                    <a:pt x="2999969" y="1357940"/>
                  </a:lnTo>
                  <a:lnTo>
                    <a:pt x="3003777" y="1405779"/>
                  </a:lnTo>
                  <a:lnTo>
                    <a:pt x="3006079" y="1454028"/>
                  </a:lnTo>
                  <a:lnTo>
                    <a:pt x="3006852" y="1502664"/>
                  </a:lnTo>
                  <a:lnTo>
                    <a:pt x="3006079" y="1551299"/>
                  </a:lnTo>
                  <a:lnTo>
                    <a:pt x="3003777" y="1599548"/>
                  </a:lnTo>
                  <a:lnTo>
                    <a:pt x="2999969" y="1647387"/>
                  </a:lnTo>
                  <a:lnTo>
                    <a:pt x="2994679" y="1694794"/>
                  </a:lnTo>
                  <a:lnTo>
                    <a:pt x="2987929" y="1741746"/>
                  </a:lnTo>
                  <a:lnTo>
                    <a:pt x="2979743" y="1788217"/>
                  </a:lnTo>
                  <a:lnTo>
                    <a:pt x="2970144" y="1834187"/>
                  </a:lnTo>
                  <a:lnTo>
                    <a:pt x="2959156" y="1879630"/>
                  </a:lnTo>
                  <a:lnTo>
                    <a:pt x="2946802" y="1924524"/>
                  </a:lnTo>
                  <a:lnTo>
                    <a:pt x="2933105" y="1968846"/>
                  </a:lnTo>
                  <a:lnTo>
                    <a:pt x="2918089" y="2012572"/>
                  </a:lnTo>
                  <a:lnTo>
                    <a:pt x="2901776" y="2055678"/>
                  </a:lnTo>
                  <a:lnTo>
                    <a:pt x="2884192" y="2098142"/>
                  </a:lnTo>
                  <a:lnTo>
                    <a:pt x="2865357" y="2139941"/>
                  </a:lnTo>
                  <a:lnTo>
                    <a:pt x="2845297" y="2181050"/>
                  </a:lnTo>
                  <a:lnTo>
                    <a:pt x="2824034" y="2221447"/>
                  </a:lnTo>
                  <a:lnTo>
                    <a:pt x="2801591" y="2261108"/>
                  </a:lnTo>
                  <a:lnTo>
                    <a:pt x="2777993" y="2300009"/>
                  </a:lnTo>
                  <a:lnTo>
                    <a:pt x="2753262" y="2338129"/>
                  </a:lnTo>
                  <a:lnTo>
                    <a:pt x="2727421" y="2375443"/>
                  </a:lnTo>
                  <a:lnTo>
                    <a:pt x="2700494" y="2411928"/>
                  </a:lnTo>
                  <a:lnTo>
                    <a:pt x="2672505" y="2447560"/>
                  </a:lnTo>
                  <a:lnTo>
                    <a:pt x="2643477" y="2482317"/>
                  </a:lnTo>
                  <a:lnTo>
                    <a:pt x="2613432" y="2516175"/>
                  </a:lnTo>
                  <a:lnTo>
                    <a:pt x="2582394" y="2549110"/>
                  </a:lnTo>
                  <a:lnTo>
                    <a:pt x="2550388" y="2581100"/>
                  </a:lnTo>
                  <a:lnTo>
                    <a:pt x="2517435" y="2612121"/>
                  </a:lnTo>
                  <a:lnTo>
                    <a:pt x="2483559" y="2642150"/>
                  </a:lnTo>
                  <a:lnTo>
                    <a:pt x="2448785" y="2671163"/>
                  </a:lnTo>
                  <a:lnTo>
                    <a:pt x="2413134" y="2699138"/>
                  </a:lnTo>
                  <a:lnTo>
                    <a:pt x="2376630" y="2726050"/>
                  </a:lnTo>
                  <a:lnTo>
                    <a:pt x="2339297" y="2751877"/>
                  </a:lnTo>
                  <a:lnTo>
                    <a:pt x="2301158" y="2776594"/>
                  </a:lnTo>
                  <a:lnTo>
                    <a:pt x="2262236" y="2800180"/>
                  </a:lnTo>
                  <a:lnTo>
                    <a:pt x="2222555" y="2822610"/>
                  </a:lnTo>
                  <a:lnTo>
                    <a:pt x="2182138" y="2843862"/>
                  </a:lnTo>
                  <a:lnTo>
                    <a:pt x="2141008" y="2863911"/>
                  </a:lnTo>
                  <a:lnTo>
                    <a:pt x="2099189" y="2882735"/>
                  </a:lnTo>
                  <a:lnTo>
                    <a:pt x="2056704" y="2900311"/>
                  </a:lnTo>
                  <a:lnTo>
                    <a:pt x="2013576" y="2916614"/>
                  </a:lnTo>
                  <a:lnTo>
                    <a:pt x="1969829" y="2931622"/>
                  </a:lnTo>
                  <a:lnTo>
                    <a:pt x="1925486" y="2945311"/>
                  </a:lnTo>
                  <a:lnTo>
                    <a:pt x="1880570" y="2957659"/>
                  </a:lnTo>
                  <a:lnTo>
                    <a:pt x="1835105" y="2968641"/>
                  </a:lnTo>
                  <a:lnTo>
                    <a:pt x="1789113" y="2978234"/>
                  </a:lnTo>
                  <a:lnTo>
                    <a:pt x="1742619" y="2986415"/>
                  </a:lnTo>
                  <a:lnTo>
                    <a:pt x="1695646" y="2993162"/>
                  </a:lnTo>
                  <a:lnTo>
                    <a:pt x="1648217" y="2998449"/>
                  </a:lnTo>
                  <a:lnTo>
                    <a:pt x="1600354" y="3002255"/>
                  </a:lnTo>
                  <a:lnTo>
                    <a:pt x="1552083" y="3004555"/>
                  </a:lnTo>
                  <a:lnTo>
                    <a:pt x="1503426" y="3005328"/>
                  </a:lnTo>
                  <a:lnTo>
                    <a:pt x="1454768" y="3004555"/>
                  </a:lnTo>
                  <a:lnTo>
                    <a:pt x="1406497" y="3002255"/>
                  </a:lnTo>
                  <a:lnTo>
                    <a:pt x="1358634" y="2998449"/>
                  </a:lnTo>
                  <a:lnTo>
                    <a:pt x="1311205" y="2993162"/>
                  </a:lnTo>
                  <a:lnTo>
                    <a:pt x="1264232" y="2986415"/>
                  </a:lnTo>
                  <a:lnTo>
                    <a:pt x="1217738" y="2978234"/>
                  </a:lnTo>
                  <a:lnTo>
                    <a:pt x="1171746" y="2968641"/>
                  </a:lnTo>
                  <a:lnTo>
                    <a:pt x="1126281" y="2957659"/>
                  </a:lnTo>
                  <a:lnTo>
                    <a:pt x="1081365" y="2945311"/>
                  </a:lnTo>
                  <a:lnTo>
                    <a:pt x="1037022" y="2931622"/>
                  </a:lnTo>
                  <a:lnTo>
                    <a:pt x="993275" y="2916614"/>
                  </a:lnTo>
                  <a:lnTo>
                    <a:pt x="950147" y="2900311"/>
                  </a:lnTo>
                  <a:lnTo>
                    <a:pt x="907662" y="2882735"/>
                  </a:lnTo>
                  <a:lnTo>
                    <a:pt x="865843" y="2863911"/>
                  </a:lnTo>
                  <a:lnTo>
                    <a:pt x="824713" y="2843862"/>
                  </a:lnTo>
                  <a:lnTo>
                    <a:pt x="784296" y="2822610"/>
                  </a:lnTo>
                  <a:lnTo>
                    <a:pt x="744615" y="2800180"/>
                  </a:lnTo>
                  <a:lnTo>
                    <a:pt x="705693" y="2776594"/>
                  </a:lnTo>
                  <a:lnTo>
                    <a:pt x="667554" y="2751877"/>
                  </a:lnTo>
                  <a:lnTo>
                    <a:pt x="630221" y="2726050"/>
                  </a:lnTo>
                  <a:lnTo>
                    <a:pt x="593717" y="2699138"/>
                  </a:lnTo>
                  <a:lnTo>
                    <a:pt x="558066" y="2671163"/>
                  </a:lnTo>
                  <a:lnTo>
                    <a:pt x="523292" y="2642150"/>
                  </a:lnTo>
                  <a:lnTo>
                    <a:pt x="489416" y="2612121"/>
                  </a:lnTo>
                  <a:lnTo>
                    <a:pt x="456463" y="2581100"/>
                  </a:lnTo>
                  <a:lnTo>
                    <a:pt x="424457" y="2549110"/>
                  </a:lnTo>
                  <a:lnTo>
                    <a:pt x="393419" y="2516175"/>
                  </a:lnTo>
                  <a:lnTo>
                    <a:pt x="363374" y="2482317"/>
                  </a:lnTo>
                  <a:lnTo>
                    <a:pt x="334346" y="2447560"/>
                  </a:lnTo>
                  <a:lnTo>
                    <a:pt x="306357" y="2411928"/>
                  </a:lnTo>
                  <a:lnTo>
                    <a:pt x="279430" y="2375443"/>
                  </a:lnTo>
                  <a:lnTo>
                    <a:pt x="253589" y="2338129"/>
                  </a:lnTo>
                  <a:lnTo>
                    <a:pt x="228858" y="2300009"/>
                  </a:lnTo>
                  <a:lnTo>
                    <a:pt x="205260" y="2261108"/>
                  </a:lnTo>
                  <a:lnTo>
                    <a:pt x="182817" y="2221447"/>
                  </a:lnTo>
                  <a:lnTo>
                    <a:pt x="161554" y="2181050"/>
                  </a:lnTo>
                  <a:lnTo>
                    <a:pt x="141494" y="2139941"/>
                  </a:lnTo>
                  <a:lnTo>
                    <a:pt x="122659" y="2098142"/>
                  </a:lnTo>
                  <a:lnTo>
                    <a:pt x="105075" y="2055678"/>
                  </a:lnTo>
                  <a:lnTo>
                    <a:pt x="88762" y="2012572"/>
                  </a:lnTo>
                  <a:lnTo>
                    <a:pt x="73746" y="1968846"/>
                  </a:lnTo>
                  <a:lnTo>
                    <a:pt x="60049" y="1924524"/>
                  </a:lnTo>
                  <a:lnTo>
                    <a:pt x="47695" y="1879630"/>
                  </a:lnTo>
                  <a:lnTo>
                    <a:pt x="36707" y="1834187"/>
                  </a:lnTo>
                  <a:lnTo>
                    <a:pt x="27108" y="1788217"/>
                  </a:lnTo>
                  <a:lnTo>
                    <a:pt x="18922" y="1741746"/>
                  </a:lnTo>
                  <a:lnTo>
                    <a:pt x="12172" y="1694794"/>
                  </a:lnTo>
                  <a:lnTo>
                    <a:pt x="6882" y="1647387"/>
                  </a:lnTo>
                  <a:lnTo>
                    <a:pt x="3074" y="1599548"/>
                  </a:lnTo>
                  <a:lnTo>
                    <a:pt x="772" y="1551299"/>
                  </a:lnTo>
                  <a:lnTo>
                    <a:pt x="0" y="1502664"/>
                  </a:lnTo>
                  <a:close/>
                </a:path>
              </a:pathLst>
            </a:custGeom>
            <a:ln w="28956">
              <a:solidFill>
                <a:srgbClr val="A7DBD7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927157" y="1853337"/>
            <a:ext cx="1750695" cy="11168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7200" dirty="0">
                <a:solidFill>
                  <a:srgbClr val="FF4311"/>
                </a:solidFill>
              </a:rPr>
              <a:t>U</a:t>
            </a:r>
            <a:r>
              <a:rPr sz="7200" spc="-3581" dirty="0">
                <a:solidFill>
                  <a:srgbClr val="FF4311"/>
                </a:solidFill>
              </a:rPr>
              <a:t>X</a:t>
            </a:r>
            <a:r>
              <a:rPr sz="10800" baseline="-5497" dirty="0"/>
              <a:t>UI</a:t>
            </a:r>
            <a:endParaRPr sz="10800" baseline="-5497"/>
          </a:p>
        </p:txBody>
      </p:sp>
    </p:spTree>
    <p:extLst>
      <p:ext uri="{BB962C8B-B14F-4D97-AF65-F5344CB8AC3E}">
        <p14:creationId xmlns:p14="http://schemas.microsoft.com/office/powerpoint/2010/main" val="1963729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17111" y="2406218"/>
            <a:ext cx="150939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35" dirty="0"/>
              <a:t>Equipo</a:t>
            </a:r>
            <a:endParaRPr sz="360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47953" y="1832191"/>
            <a:ext cx="6405086" cy="313849"/>
            <a:chOff x="406603" y="2442921"/>
            <a:chExt cx="8540115" cy="418465"/>
          </a:xfrm>
        </p:grpSpPr>
        <p:sp>
          <p:nvSpPr>
            <p:cNvPr id="3" name="object 3"/>
            <p:cNvSpPr/>
            <p:nvPr/>
          </p:nvSpPr>
          <p:spPr>
            <a:xfrm>
              <a:off x="406603" y="2442921"/>
              <a:ext cx="1743964" cy="41788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1956816" y="2442921"/>
              <a:ext cx="6989318" cy="41788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grpSp>
        <p:nvGrpSpPr>
          <p:cNvPr id="5" name="object 5"/>
          <p:cNvGrpSpPr/>
          <p:nvPr/>
        </p:nvGrpSpPr>
        <p:grpSpPr>
          <a:xfrm>
            <a:off x="1447952" y="2312764"/>
            <a:ext cx="5767863" cy="313373"/>
            <a:chOff x="406603" y="3083686"/>
            <a:chExt cx="7690484" cy="417830"/>
          </a:xfrm>
        </p:grpSpPr>
        <p:sp>
          <p:nvSpPr>
            <p:cNvPr id="6" name="object 6"/>
            <p:cNvSpPr/>
            <p:nvPr/>
          </p:nvSpPr>
          <p:spPr>
            <a:xfrm>
              <a:off x="406603" y="3083686"/>
              <a:ext cx="5206365" cy="41757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5439409" y="3083686"/>
              <a:ext cx="2657347" cy="417575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8" name="object 8"/>
          <p:cNvSpPr/>
          <p:nvPr/>
        </p:nvSpPr>
        <p:spPr>
          <a:xfrm>
            <a:off x="1447952" y="2792597"/>
            <a:ext cx="5883974" cy="31341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88581555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0112" y="435578"/>
            <a:ext cx="705326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latin typeface="Arial"/>
                <a:cs typeface="Arial"/>
              </a:rPr>
              <a:t>Lean</a:t>
            </a:r>
            <a:r>
              <a:rPr sz="1350" b="1" spc="-49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UX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3377565" y="1384173"/>
            <a:ext cx="2348865" cy="2370773"/>
            <a:chOff x="2979420" y="1845564"/>
            <a:chExt cx="3131820" cy="3161030"/>
          </a:xfrm>
        </p:grpSpPr>
        <p:sp>
          <p:nvSpPr>
            <p:cNvPr id="4" name="object 4"/>
            <p:cNvSpPr/>
            <p:nvPr/>
          </p:nvSpPr>
          <p:spPr>
            <a:xfrm>
              <a:off x="3153156" y="2194560"/>
              <a:ext cx="2783205" cy="2783205"/>
            </a:xfrm>
            <a:custGeom>
              <a:avLst/>
              <a:gdLst/>
              <a:ahLst/>
              <a:cxnLst/>
              <a:rect l="l" t="t" r="r" b="b"/>
              <a:pathLst>
                <a:path w="2783204" h="2783204">
                  <a:moveTo>
                    <a:pt x="0" y="1391412"/>
                  </a:moveTo>
                  <a:lnTo>
                    <a:pt x="806" y="1343576"/>
                  </a:lnTo>
                  <a:lnTo>
                    <a:pt x="3209" y="1296144"/>
                  </a:lnTo>
                  <a:lnTo>
                    <a:pt x="7183" y="1249144"/>
                  </a:lnTo>
                  <a:lnTo>
                    <a:pt x="12701" y="1202601"/>
                  </a:lnTo>
                  <a:lnTo>
                    <a:pt x="19738" y="1156540"/>
                  </a:lnTo>
                  <a:lnTo>
                    <a:pt x="28267" y="1110987"/>
                  </a:lnTo>
                  <a:lnTo>
                    <a:pt x="38263" y="1065969"/>
                  </a:lnTo>
                  <a:lnTo>
                    <a:pt x="49701" y="1021512"/>
                  </a:lnTo>
                  <a:lnTo>
                    <a:pt x="62553" y="977640"/>
                  </a:lnTo>
                  <a:lnTo>
                    <a:pt x="76794" y="934381"/>
                  </a:lnTo>
                  <a:lnTo>
                    <a:pt x="92399" y="891760"/>
                  </a:lnTo>
                  <a:lnTo>
                    <a:pt x="109341" y="849802"/>
                  </a:lnTo>
                  <a:lnTo>
                    <a:pt x="127594" y="808535"/>
                  </a:lnTo>
                  <a:lnTo>
                    <a:pt x="147133" y="767983"/>
                  </a:lnTo>
                  <a:lnTo>
                    <a:pt x="167931" y="728172"/>
                  </a:lnTo>
                  <a:lnTo>
                    <a:pt x="189963" y="689130"/>
                  </a:lnTo>
                  <a:lnTo>
                    <a:pt x="213203" y="650880"/>
                  </a:lnTo>
                  <a:lnTo>
                    <a:pt x="237625" y="613450"/>
                  </a:lnTo>
                  <a:lnTo>
                    <a:pt x="263203" y="576866"/>
                  </a:lnTo>
                  <a:lnTo>
                    <a:pt x="289911" y="541152"/>
                  </a:lnTo>
                  <a:lnTo>
                    <a:pt x="317723" y="506335"/>
                  </a:lnTo>
                  <a:lnTo>
                    <a:pt x="346614" y="472442"/>
                  </a:lnTo>
                  <a:lnTo>
                    <a:pt x="376557" y="439497"/>
                  </a:lnTo>
                  <a:lnTo>
                    <a:pt x="407527" y="407527"/>
                  </a:lnTo>
                  <a:lnTo>
                    <a:pt x="439497" y="376557"/>
                  </a:lnTo>
                  <a:lnTo>
                    <a:pt x="472442" y="346614"/>
                  </a:lnTo>
                  <a:lnTo>
                    <a:pt x="506335" y="317723"/>
                  </a:lnTo>
                  <a:lnTo>
                    <a:pt x="541152" y="289911"/>
                  </a:lnTo>
                  <a:lnTo>
                    <a:pt x="576866" y="263203"/>
                  </a:lnTo>
                  <a:lnTo>
                    <a:pt x="613450" y="237625"/>
                  </a:lnTo>
                  <a:lnTo>
                    <a:pt x="650880" y="213203"/>
                  </a:lnTo>
                  <a:lnTo>
                    <a:pt x="689130" y="189963"/>
                  </a:lnTo>
                  <a:lnTo>
                    <a:pt x="728172" y="167931"/>
                  </a:lnTo>
                  <a:lnTo>
                    <a:pt x="767983" y="147133"/>
                  </a:lnTo>
                  <a:lnTo>
                    <a:pt x="808535" y="127594"/>
                  </a:lnTo>
                  <a:lnTo>
                    <a:pt x="849802" y="109341"/>
                  </a:lnTo>
                  <a:lnTo>
                    <a:pt x="891760" y="92399"/>
                  </a:lnTo>
                  <a:lnTo>
                    <a:pt x="934381" y="76794"/>
                  </a:lnTo>
                  <a:lnTo>
                    <a:pt x="977640" y="62553"/>
                  </a:lnTo>
                  <a:lnTo>
                    <a:pt x="1021512" y="49701"/>
                  </a:lnTo>
                  <a:lnTo>
                    <a:pt x="1065969" y="38263"/>
                  </a:lnTo>
                  <a:lnTo>
                    <a:pt x="1110987" y="28267"/>
                  </a:lnTo>
                  <a:lnTo>
                    <a:pt x="1156540" y="19738"/>
                  </a:lnTo>
                  <a:lnTo>
                    <a:pt x="1202601" y="12701"/>
                  </a:lnTo>
                  <a:lnTo>
                    <a:pt x="1249144" y="7183"/>
                  </a:lnTo>
                  <a:lnTo>
                    <a:pt x="1296144" y="3209"/>
                  </a:lnTo>
                  <a:lnTo>
                    <a:pt x="1343576" y="806"/>
                  </a:lnTo>
                  <a:lnTo>
                    <a:pt x="1391411" y="0"/>
                  </a:lnTo>
                  <a:lnTo>
                    <a:pt x="1439247" y="806"/>
                  </a:lnTo>
                  <a:lnTo>
                    <a:pt x="1486679" y="3209"/>
                  </a:lnTo>
                  <a:lnTo>
                    <a:pt x="1533679" y="7183"/>
                  </a:lnTo>
                  <a:lnTo>
                    <a:pt x="1580222" y="12701"/>
                  </a:lnTo>
                  <a:lnTo>
                    <a:pt x="1626283" y="19738"/>
                  </a:lnTo>
                  <a:lnTo>
                    <a:pt x="1671836" y="28267"/>
                  </a:lnTo>
                  <a:lnTo>
                    <a:pt x="1716854" y="38263"/>
                  </a:lnTo>
                  <a:lnTo>
                    <a:pt x="1761311" y="49701"/>
                  </a:lnTo>
                  <a:lnTo>
                    <a:pt x="1805183" y="62553"/>
                  </a:lnTo>
                  <a:lnTo>
                    <a:pt x="1848442" y="76794"/>
                  </a:lnTo>
                  <a:lnTo>
                    <a:pt x="1891063" y="92399"/>
                  </a:lnTo>
                  <a:lnTo>
                    <a:pt x="1933021" y="109341"/>
                  </a:lnTo>
                  <a:lnTo>
                    <a:pt x="1974288" y="127594"/>
                  </a:lnTo>
                  <a:lnTo>
                    <a:pt x="2014840" y="147133"/>
                  </a:lnTo>
                  <a:lnTo>
                    <a:pt x="2054651" y="167931"/>
                  </a:lnTo>
                  <a:lnTo>
                    <a:pt x="2093693" y="189963"/>
                  </a:lnTo>
                  <a:lnTo>
                    <a:pt x="2131943" y="213203"/>
                  </a:lnTo>
                  <a:lnTo>
                    <a:pt x="2169373" y="237625"/>
                  </a:lnTo>
                  <a:lnTo>
                    <a:pt x="2205957" y="263203"/>
                  </a:lnTo>
                  <a:lnTo>
                    <a:pt x="2241671" y="289911"/>
                  </a:lnTo>
                  <a:lnTo>
                    <a:pt x="2276488" y="317723"/>
                  </a:lnTo>
                  <a:lnTo>
                    <a:pt x="2310381" y="346614"/>
                  </a:lnTo>
                  <a:lnTo>
                    <a:pt x="2343326" y="376557"/>
                  </a:lnTo>
                  <a:lnTo>
                    <a:pt x="2375296" y="407527"/>
                  </a:lnTo>
                  <a:lnTo>
                    <a:pt x="2406266" y="439497"/>
                  </a:lnTo>
                  <a:lnTo>
                    <a:pt x="2436209" y="472442"/>
                  </a:lnTo>
                  <a:lnTo>
                    <a:pt x="2465100" y="506335"/>
                  </a:lnTo>
                  <a:lnTo>
                    <a:pt x="2492912" y="541152"/>
                  </a:lnTo>
                  <a:lnTo>
                    <a:pt x="2519620" y="576866"/>
                  </a:lnTo>
                  <a:lnTo>
                    <a:pt x="2545198" y="613450"/>
                  </a:lnTo>
                  <a:lnTo>
                    <a:pt x="2569620" y="650880"/>
                  </a:lnTo>
                  <a:lnTo>
                    <a:pt x="2592860" y="689130"/>
                  </a:lnTo>
                  <a:lnTo>
                    <a:pt x="2614892" y="728172"/>
                  </a:lnTo>
                  <a:lnTo>
                    <a:pt x="2635690" y="767983"/>
                  </a:lnTo>
                  <a:lnTo>
                    <a:pt x="2655229" y="808535"/>
                  </a:lnTo>
                  <a:lnTo>
                    <a:pt x="2673482" y="849802"/>
                  </a:lnTo>
                  <a:lnTo>
                    <a:pt x="2690424" y="891760"/>
                  </a:lnTo>
                  <a:lnTo>
                    <a:pt x="2706029" y="934381"/>
                  </a:lnTo>
                  <a:lnTo>
                    <a:pt x="2720270" y="977640"/>
                  </a:lnTo>
                  <a:lnTo>
                    <a:pt x="2733122" y="1021512"/>
                  </a:lnTo>
                  <a:lnTo>
                    <a:pt x="2744560" y="1065969"/>
                  </a:lnTo>
                  <a:lnTo>
                    <a:pt x="2754556" y="1110987"/>
                  </a:lnTo>
                  <a:lnTo>
                    <a:pt x="2763085" y="1156540"/>
                  </a:lnTo>
                  <a:lnTo>
                    <a:pt x="2770122" y="1202601"/>
                  </a:lnTo>
                  <a:lnTo>
                    <a:pt x="2775640" y="1249144"/>
                  </a:lnTo>
                  <a:lnTo>
                    <a:pt x="2779614" y="1296144"/>
                  </a:lnTo>
                  <a:lnTo>
                    <a:pt x="2782017" y="1343576"/>
                  </a:lnTo>
                  <a:lnTo>
                    <a:pt x="2782823" y="1391412"/>
                  </a:lnTo>
                  <a:lnTo>
                    <a:pt x="2782017" y="1439247"/>
                  </a:lnTo>
                  <a:lnTo>
                    <a:pt x="2779614" y="1486679"/>
                  </a:lnTo>
                  <a:lnTo>
                    <a:pt x="2775640" y="1533679"/>
                  </a:lnTo>
                  <a:lnTo>
                    <a:pt x="2770122" y="1580222"/>
                  </a:lnTo>
                  <a:lnTo>
                    <a:pt x="2763085" y="1626283"/>
                  </a:lnTo>
                  <a:lnTo>
                    <a:pt x="2754556" y="1671836"/>
                  </a:lnTo>
                  <a:lnTo>
                    <a:pt x="2744560" y="1716854"/>
                  </a:lnTo>
                  <a:lnTo>
                    <a:pt x="2733122" y="1761311"/>
                  </a:lnTo>
                  <a:lnTo>
                    <a:pt x="2720270" y="1805183"/>
                  </a:lnTo>
                  <a:lnTo>
                    <a:pt x="2706029" y="1848442"/>
                  </a:lnTo>
                  <a:lnTo>
                    <a:pt x="2690424" y="1891063"/>
                  </a:lnTo>
                  <a:lnTo>
                    <a:pt x="2673482" y="1933021"/>
                  </a:lnTo>
                  <a:lnTo>
                    <a:pt x="2655229" y="1974288"/>
                  </a:lnTo>
                  <a:lnTo>
                    <a:pt x="2635690" y="2014840"/>
                  </a:lnTo>
                  <a:lnTo>
                    <a:pt x="2614892" y="2054651"/>
                  </a:lnTo>
                  <a:lnTo>
                    <a:pt x="2592860" y="2093693"/>
                  </a:lnTo>
                  <a:lnTo>
                    <a:pt x="2569620" y="2131943"/>
                  </a:lnTo>
                  <a:lnTo>
                    <a:pt x="2545198" y="2169373"/>
                  </a:lnTo>
                  <a:lnTo>
                    <a:pt x="2519620" y="2205957"/>
                  </a:lnTo>
                  <a:lnTo>
                    <a:pt x="2492912" y="2241671"/>
                  </a:lnTo>
                  <a:lnTo>
                    <a:pt x="2465100" y="2276488"/>
                  </a:lnTo>
                  <a:lnTo>
                    <a:pt x="2436209" y="2310381"/>
                  </a:lnTo>
                  <a:lnTo>
                    <a:pt x="2406266" y="2343326"/>
                  </a:lnTo>
                  <a:lnTo>
                    <a:pt x="2375296" y="2375296"/>
                  </a:lnTo>
                  <a:lnTo>
                    <a:pt x="2343326" y="2406266"/>
                  </a:lnTo>
                  <a:lnTo>
                    <a:pt x="2310381" y="2436209"/>
                  </a:lnTo>
                  <a:lnTo>
                    <a:pt x="2276488" y="2465100"/>
                  </a:lnTo>
                  <a:lnTo>
                    <a:pt x="2241671" y="2492912"/>
                  </a:lnTo>
                  <a:lnTo>
                    <a:pt x="2205957" y="2519620"/>
                  </a:lnTo>
                  <a:lnTo>
                    <a:pt x="2169373" y="2545198"/>
                  </a:lnTo>
                  <a:lnTo>
                    <a:pt x="2131943" y="2569620"/>
                  </a:lnTo>
                  <a:lnTo>
                    <a:pt x="2093693" y="2592860"/>
                  </a:lnTo>
                  <a:lnTo>
                    <a:pt x="2054651" y="2614892"/>
                  </a:lnTo>
                  <a:lnTo>
                    <a:pt x="2014840" y="2635690"/>
                  </a:lnTo>
                  <a:lnTo>
                    <a:pt x="1974288" y="2655229"/>
                  </a:lnTo>
                  <a:lnTo>
                    <a:pt x="1933021" y="2673482"/>
                  </a:lnTo>
                  <a:lnTo>
                    <a:pt x="1891063" y="2690424"/>
                  </a:lnTo>
                  <a:lnTo>
                    <a:pt x="1848442" y="2706029"/>
                  </a:lnTo>
                  <a:lnTo>
                    <a:pt x="1805183" y="2720270"/>
                  </a:lnTo>
                  <a:lnTo>
                    <a:pt x="1761311" y="2733122"/>
                  </a:lnTo>
                  <a:lnTo>
                    <a:pt x="1716854" y="2744560"/>
                  </a:lnTo>
                  <a:lnTo>
                    <a:pt x="1671836" y="2754556"/>
                  </a:lnTo>
                  <a:lnTo>
                    <a:pt x="1626283" y="2763085"/>
                  </a:lnTo>
                  <a:lnTo>
                    <a:pt x="1580222" y="2770122"/>
                  </a:lnTo>
                  <a:lnTo>
                    <a:pt x="1533679" y="2775640"/>
                  </a:lnTo>
                  <a:lnTo>
                    <a:pt x="1486679" y="2779614"/>
                  </a:lnTo>
                  <a:lnTo>
                    <a:pt x="1439247" y="2782017"/>
                  </a:lnTo>
                  <a:lnTo>
                    <a:pt x="1391411" y="2782823"/>
                  </a:lnTo>
                  <a:lnTo>
                    <a:pt x="1343576" y="2782017"/>
                  </a:lnTo>
                  <a:lnTo>
                    <a:pt x="1296144" y="2779614"/>
                  </a:lnTo>
                  <a:lnTo>
                    <a:pt x="1249144" y="2775640"/>
                  </a:lnTo>
                  <a:lnTo>
                    <a:pt x="1202601" y="2770122"/>
                  </a:lnTo>
                  <a:lnTo>
                    <a:pt x="1156540" y="2763085"/>
                  </a:lnTo>
                  <a:lnTo>
                    <a:pt x="1110987" y="2754556"/>
                  </a:lnTo>
                  <a:lnTo>
                    <a:pt x="1065969" y="2744560"/>
                  </a:lnTo>
                  <a:lnTo>
                    <a:pt x="1021512" y="2733122"/>
                  </a:lnTo>
                  <a:lnTo>
                    <a:pt x="977640" y="2720270"/>
                  </a:lnTo>
                  <a:lnTo>
                    <a:pt x="934381" y="2706029"/>
                  </a:lnTo>
                  <a:lnTo>
                    <a:pt x="891760" y="2690424"/>
                  </a:lnTo>
                  <a:lnTo>
                    <a:pt x="849802" y="2673482"/>
                  </a:lnTo>
                  <a:lnTo>
                    <a:pt x="808535" y="2655229"/>
                  </a:lnTo>
                  <a:lnTo>
                    <a:pt x="767983" y="2635690"/>
                  </a:lnTo>
                  <a:lnTo>
                    <a:pt x="728172" y="2614892"/>
                  </a:lnTo>
                  <a:lnTo>
                    <a:pt x="689130" y="2592860"/>
                  </a:lnTo>
                  <a:lnTo>
                    <a:pt x="650880" y="2569620"/>
                  </a:lnTo>
                  <a:lnTo>
                    <a:pt x="613450" y="2545198"/>
                  </a:lnTo>
                  <a:lnTo>
                    <a:pt x="576866" y="2519620"/>
                  </a:lnTo>
                  <a:lnTo>
                    <a:pt x="541152" y="2492912"/>
                  </a:lnTo>
                  <a:lnTo>
                    <a:pt x="506335" y="2465100"/>
                  </a:lnTo>
                  <a:lnTo>
                    <a:pt x="472442" y="2436209"/>
                  </a:lnTo>
                  <a:lnTo>
                    <a:pt x="439497" y="2406266"/>
                  </a:lnTo>
                  <a:lnTo>
                    <a:pt x="407527" y="2375296"/>
                  </a:lnTo>
                  <a:lnTo>
                    <a:pt x="376557" y="2343326"/>
                  </a:lnTo>
                  <a:lnTo>
                    <a:pt x="346614" y="2310381"/>
                  </a:lnTo>
                  <a:lnTo>
                    <a:pt x="317723" y="2276488"/>
                  </a:lnTo>
                  <a:lnTo>
                    <a:pt x="289911" y="2241671"/>
                  </a:lnTo>
                  <a:lnTo>
                    <a:pt x="263203" y="2205957"/>
                  </a:lnTo>
                  <a:lnTo>
                    <a:pt x="237625" y="2169373"/>
                  </a:lnTo>
                  <a:lnTo>
                    <a:pt x="213203" y="2131943"/>
                  </a:lnTo>
                  <a:lnTo>
                    <a:pt x="189963" y="2093693"/>
                  </a:lnTo>
                  <a:lnTo>
                    <a:pt x="167931" y="2054651"/>
                  </a:lnTo>
                  <a:lnTo>
                    <a:pt x="147133" y="2014840"/>
                  </a:lnTo>
                  <a:lnTo>
                    <a:pt x="127594" y="1974288"/>
                  </a:lnTo>
                  <a:lnTo>
                    <a:pt x="109341" y="1933021"/>
                  </a:lnTo>
                  <a:lnTo>
                    <a:pt x="92399" y="1891063"/>
                  </a:lnTo>
                  <a:lnTo>
                    <a:pt x="76794" y="1848442"/>
                  </a:lnTo>
                  <a:lnTo>
                    <a:pt x="62553" y="1805183"/>
                  </a:lnTo>
                  <a:lnTo>
                    <a:pt x="49701" y="1761311"/>
                  </a:lnTo>
                  <a:lnTo>
                    <a:pt x="38263" y="1716854"/>
                  </a:lnTo>
                  <a:lnTo>
                    <a:pt x="28267" y="1671836"/>
                  </a:lnTo>
                  <a:lnTo>
                    <a:pt x="19738" y="1626283"/>
                  </a:lnTo>
                  <a:lnTo>
                    <a:pt x="12701" y="1580222"/>
                  </a:lnTo>
                  <a:lnTo>
                    <a:pt x="7183" y="1533679"/>
                  </a:lnTo>
                  <a:lnTo>
                    <a:pt x="3209" y="1486679"/>
                  </a:lnTo>
                  <a:lnTo>
                    <a:pt x="806" y="1439247"/>
                  </a:lnTo>
                  <a:lnTo>
                    <a:pt x="0" y="1391412"/>
                  </a:lnTo>
                  <a:close/>
                </a:path>
              </a:pathLst>
            </a:custGeom>
            <a:ln w="57912">
              <a:solidFill>
                <a:srgbClr val="F3852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5413248" y="3919728"/>
              <a:ext cx="645160" cy="645160"/>
            </a:xfrm>
            <a:custGeom>
              <a:avLst/>
              <a:gdLst/>
              <a:ahLst/>
              <a:cxnLst/>
              <a:rect l="l" t="t" r="r" b="b"/>
              <a:pathLst>
                <a:path w="645160" h="645160">
                  <a:moveTo>
                    <a:pt x="322325" y="0"/>
                  </a:moveTo>
                  <a:lnTo>
                    <a:pt x="274686" y="3493"/>
                  </a:lnTo>
                  <a:lnTo>
                    <a:pt x="229220" y="13643"/>
                  </a:lnTo>
                  <a:lnTo>
                    <a:pt x="186424" y="29951"/>
                  </a:lnTo>
                  <a:lnTo>
                    <a:pt x="146799" y="51919"/>
                  </a:lnTo>
                  <a:lnTo>
                    <a:pt x="110840" y="79048"/>
                  </a:lnTo>
                  <a:lnTo>
                    <a:pt x="79048" y="110840"/>
                  </a:lnTo>
                  <a:lnTo>
                    <a:pt x="51919" y="146799"/>
                  </a:lnTo>
                  <a:lnTo>
                    <a:pt x="29951" y="186424"/>
                  </a:lnTo>
                  <a:lnTo>
                    <a:pt x="13643" y="229220"/>
                  </a:lnTo>
                  <a:lnTo>
                    <a:pt x="3493" y="274686"/>
                  </a:lnTo>
                  <a:lnTo>
                    <a:pt x="0" y="322326"/>
                  </a:lnTo>
                  <a:lnTo>
                    <a:pt x="3493" y="369965"/>
                  </a:lnTo>
                  <a:lnTo>
                    <a:pt x="13643" y="415431"/>
                  </a:lnTo>
                  <a:lnTo>
                    <a:pt x="29951" y="458227"/>
                  </a:lnTo>
                  <a:lnTo>
                    <a:pt x="51919" y="497852"/>
                  </a:lnTo>
                  <a:lnTo>
                    <a:pt x="79048" y="533811"/>
                  </a:lnTo>
                  <a:lnTo>
                    <a:pt x="110840" y="565603"/>
                  </a:lnTo>
                  <a:lnTo>
                    <a:pt x="146799" y="592732"/>
                  </a:lnTo>
                  <a:lnTo>
                    <a:pt x="186424" y="614700"/>
                  </a:lnTo>
                  <a:lnTo>
                    <a:pt x="229220" y="631008"/>
                  </a:lnTo>
                  <a:lnTo>
                    <a:pt x="274686" y="641158"/>
                  </a:lnTo>
                  <a:lnTo>
                    <a:pt x="322325" y="644652"/>
                  </a:lnTo>
                  <a:lnTo>
                    <a:pt x="369965" y="641158"/>
                  </a:lnTo>
                  <a:lnTo>
                    <a:pt x="415431" y="631008"/>
                  </a:lnTo>
                  <a:lnTo>
                    <a:pt x="458227" y="614700"/>
                  </a:lnTo>
                  <a:lnTo>
                    <a:pt x="497852" y="592732"/>
                  </a:lnTo>
                  <a:lnTo>
                    <a:pt x="533811" y="565603"/>
                  </a:lnTo>
                  <a:lnTo>
                    <a:pt x="565603" y="533811"/>
                  </a:lnTo>
                  <a:lnTo>
                    <a:pt x="592732" y="497852"/>
                  </a:lnTo>
                  <a:lnTo>
                    <a:pt x="614700" y="458227"/>
                  </a:lnTo>
                  <a:lnTo>
                    <a:pt x="631008" y="415431"/>
                  </a:lnTo>
                  <a:lnTo>
                    <a:pt x="641158" y="369965"/>
                  </a:lnTo>
                  <a:lnTo>
                    <a:pt x="644651" y="322326"/>
                  </a:lnTo>
                  <a:lnTo>
                    <a:pt x="641158" y="274686"/>
                  </a:lnTo>
                  <a:lnTo>
                    <a:pt x="631008" y="229220"/>
                  </a:lnTo>
                  <a:lnTo>
                    <a:pt x="614700" y="186424"/>
                  </a:lnTo>
                  <a:lnTo>
                    <a:pt x="592732" y="146799"/>
                  </a:lnTo>
                  <a:lnTo>
                    <a:pt x="565603" y="110840"/>
                  </a:lnTo>
                  <a:lnTo>
                    <a:pt x="533811" y="79048"/>
                  </a:lnTo>
                  <a:lnTo>
                    <a:pt x="497852" y="51919"/>
                  </a:lnTo>
                  <a:lnTo>
                    <a:pt x="458227" y="29951"/>
                  </a:lnTo>
                  <a:lnTo>
                    <a:pt x="415431" y="13643"/>
                  </a:lnTo>
                  <a:lnTo>
                    <a:pt x="369965" y="3493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7BC9C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5413248" y="3919728"/>
              <a:ext cx="645160" cy="645160"/>
            </a:xfrm>
            <a:custGeom>
              <a:avLst/>
              <a:gdLst/>
              <a:ahLst/>
              <a:cxnLst/>
              <a:rect l="l" t="t" r="r" b="b"/>
              <a:pathLst>
                <a:path w="645160" h="645160">
                  <a:moveTo>
                    <a:pt x="0" y="322326"/>
                  </a:moveTo>
                  <a:lnTo>
                    <a:pt x="3493" y="274686"/>
                  </a:lnTo>
                  <a:lnTo>
                    <a:pt x="13643" y="229220"/>
                  </a:lnTo>
                  <a:lnTo>
                    <a:pt x="29951" y="186424"/>
                  </a:lnTo>
                  <a:lnTo>
                    <a:pt x="51919" y="146799"/>
                  </a:lnTo>
                  <a:lnTo>
                    <a:pt x="79048" y="110840"/>
                  </a:lnTo>
                  <a:lnTo>
                    <a:pt x="110840" y="79048"/>
                  </a:lnTo>
                  <a:lnTo>
                    <a:pt x="146799" y="51919"/>
                  </a:lnTo>
                  <a:lnTo>
                    <a:pt x="186424" y="29951"/>
                  </a:lnTo>
                  <a:lnTo>
                    <a:pt x="229220" y="13643"/>
                  </a:lnTo>
                  <a:lnTo>
                    <a:pt x="274686" y="3493"/>
                  </a:lnTo>
                  <a:lnTo>
                    <a:pt x="322325" y="0"/>
                  </a:lnTo>
                  <a:lnTo>
                    <a:pt x="369965" y="3493"/>
                  </a:lnTo>
                  <a:lnTo>
                    <a:pt x="415431" y="13643"/>
                  </a:lnTo>
                  <a:lnTo>
                    <a:pt x="458227" y="29951"/>
                  </a:lnTo>
                  <a:lnTo>
                    <a:pt x="497852" y="51919"/>
                  </a:lnTo>
                  <a:lnTo>
                    <a:pt x="533811" y="79048"/>
                  </a:lnTo>
                  <a:lnTo>
                    <a:pt x="565603" y="110840"/>
                  </a:lnTo>
                  <a:lnTo>
                    <a:pt x="592732" y="146799"/>
                  </a:lnTo>
                  <a:lnTo>
                    <a:pt x="614700" y="186424"/>
                  </a:lnTo>
                  <a:lnTo>
                    <a:pt x="631008" y="229220"/>
                  </a:lnTo>
                  <a:lnTo>
                    <a:pt x="641158" y="274686"/>
                  </a:lnTo>
                  <a:lnTo>
                    <a:pt x="644651" y="322326"/>
                  </a:lnTo>
                  <a:lnTo>
                    <a:pt x="641158" y="369965"/>
                  </a:lnTo>
                  <a:lnTo>
                    <a:pt x="631008" y="415431"/>
                  </a:lnTo>
                  <a:lnTo>
                    <a:pt x="614700" y="458227"/>
                  </a:lnTo>
                  <a:lnTo>
                    <a:pt x="592732" y="497852"/>
                  </a:lnTo>
                  <a:lnTo>
                    <a:pt x="565603" y="533811"/>
                  </a:lnTo>
                  <a:lnTo>
                    <a:pt x="533811" y="565603"/>
                  </a:lnTo>
                  <a:lnTo>
                    <a:pt x="497852" y="592732"/>
                  </a:lnTo>
                  <a:lnTo>
                    <a:pt x="458227" y="614700"/>
                  </a:lnTo>
                  <a:lnTo>
                    <a:pt x="415431" y="631008"/>
                  </a:lnTo>
                  <a:lnTo>
                    <a:pt x="369965" y="641158"/>
                  </a:lnTo>
                  <a:lnTo>
                    <a:pt x="322325" y="644652"/>
                  </a:lnTo>
                  <a:lnTo>
                    <a:pt x="274686" y="641158"/>
                  </a:lnTo>
                  <a:lnTo>
                    <a:pt x="229220" y="631008"/>
                  </a:lnTo>
                  <a:lnTo>
                    <a:pt x="186424" y="614700"/>
                  </a:lnTo>
                  <a:lnTo>
                    <a:pt x="146799" y="592732"/>
                  </a:lnTo>
                  <a:lnTo>
                    <a:pt x="110840" y="565603"/>
                  </a:lnTo>
                  <a:lnTo>
                    <a:pt x="79048" y="533811"/>
                  </a:lnTo>
                  <a:lnTo>
                    <a:pt x="51919" y="497852"/>
                  </a:lnTo>
                  <a:lnTo>
                    <a:pt x="29951" y="458227"/>
                  </a:lnTo>
                  <a:lnTo>
                    <a:pt x="13643" y="415431"/>
                  </a:lnTo>
                  <a:lnTo>
                    <a:pt x="3493" y="369965"/>
                  </a:lnTo>
                  <a:lnTo>
                    <a:pt x="0" y="322326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3017520" y="3919728"/>
              <a:ext cx="645160" cy="645160"/>
            </a:xfrm>
            <a:custGeom>
              <a:avLst/>
              <a:gdLst/>
              <a:ahLst/>
              <a:cxnLst/>
              <a:rect l="l" t="t" r="r" b="b"/>
              <a:pathLst>
                <a:path w="645160" h="645160">
                  <a:moveTo>
                    <a:pt x="322326" y="0"/>
                  </a:moveTo>
                  <a:lnTo>
                    <a:pt x="274686" y="3493"/>
                  </a:lnTo>
                  <a:lnTo>
                    <a:pt x="229220" y="13643"/>
                  </a:lnTo>
                  <a:lnTo>
                    <a:pt x="186424" y="29951"/>
                  </a:lnTo>
                  <a:lnTo>
                    <a:pt x="146799" y="51919"/>
                  </a:lnTo>
                  <a:lnTo>
                    <a:pt x="110840" y="79048"/>
                  </a:lnTo>
                  <a:lnTo>
                    <a:pt x="79048" y="110840"/>
                  </a:lnTo>
                  <a:lnTo>
                    <a:pt x="51919" y="146799"/>
                  </a:lnTo>
                  <a:lnTo>
                    <a:pt x="29951" y="186424"/>
                  </a:lnTo>
                  <a:lnTo>
                    <a:pt x="13643" y="229220"/>
                  </a:lnTo>
                  <a:lnTo>
                    <a:pt x="3493" y="274686"/>
                  </a:lnTo>
                  <a:lnTo>
                    <a:pt x="0" y="322326"/>
                  </a:lnTo>
                  <a:lnTo>
                    <a:pt x="3493" y="369965"/>
                  </a:lnTo>
                  <a:lnTo>
                    <a:pt x="13643" y="415431"/>
                  </a:lnTo>
                  <a:lnTo>
                    <a:pt x="29951" y="458227"/>
                  </a:lnTo>
                  <a:lnTo>
                    <a:pt x="51919" y="497852"/>
                  </a:lnTo>
                  <a:lnTo>
                    <a:pt x="79048" y="533811"/>
                  </a:lnTo>
                  <a:lnTo>
                    <a:pt x="110840" y="565603"/>
                  </a:lnTo>
                  <a:lnTo>
                    <a:pt x="146799" y="592732"/>
                  </a:lnTo>
                  <a:lnTo>
                    <a:pt x="186424" y="614700"/>
                  </a:lnTo>
                  <a:lnTo>
                    <a:pt x="229220" y="631008"/>
                  </a:lnTo>
                  <a:lnTo>
                    <a:pt x="274686" y="641158"/>
                  </a:lnTo>
                  <a:lnTo>
                    <a:pt x="322326" y="644652"/>
                  </a:lnTo>
                  <a:lnTo>
                    <a:pt x="369965" y="641158"/>
                  </a:lnTo>
                  <a:lnTo>
                    <a:pt x="415431" y="631008"/>
                  </a:lnTo>
                  <a:lnTo>
                    <a:pt x="458227" y="614700"/>
                  </a:lnTo>
                  <a:lnTo>
                    <a:pt x="497852" y="592732"/>
                  </a:lnTo>
                  <a:lnTo>
                    <a:pt x="533811" y="565603"/>
                  </a:lnTo>
                  <a:lnTo>
                    <a:pt x="565603" y="533811"/>
                  </a:lnTo>
                  <a:lnTo>
                    <a:pt x="592732" y="497852"/>
                  </a:lnTo>
                  <a:lnTo>
                    <a:pt x="614700" y="458227"/>
                  </a:lnTo>
                  <a:lnTo>
                    <a:pt x="631008" y="415431"/>
                  </a:lnTo>
                  <a:lnTo>
                    <a:pt x="641158" y="369965"/>
                  </a:lnTo>
                  <a:lnTo>
                    <a:pt x="644652" y="322326"/>
                  </a:lnTo>
                  <a:lnTo>
                    <a:pt x="641158" y="274686"/>
                  </a:lnTo>
                  <a:lnTo>
                    <a:pt x="631008" y="229220"/>
                  </a:lnTo>
                  <a:lnTo>
                    <a:pt x="614700" y="186424"/>
                  </a:lnTo>
                  <a:lnTo>
                    <a:pt x="592732" y="146799"/>
                  </a:lnTo>
                  <a:lnTo>
                    <a:pt x="565603" y="110840"/>
                  </a:lnTo>
                  <a:lnTo>
                    <a:pt x="533811" y="79048"/>
                  </a:lnTo>
                  <a:lnTo>
                    <a:pt x="497852" y="51919"/>
                  </a:lnTo>
                  <a:lnTo>
                    <a:pt x="458227" y="29951"/>
                  </a:lnTo>
                  <a:lnTo>
                    <a:pt x="415431" y="13643"/>
                  </a:lnTo>
                  <a:lnTo>
                    <a:pt x="369965" y="3493"/>
                  </a:lnTo>
                  <a:lnTo>
                    <a:pt x="322326" y="0"/>
                  </a:lnTo>
                  <a:close/>
                </a:path>
              </a:pathLst>
            </a:custGeom>
            <a:solidFill>
              <a:srgbClr val="7BC9C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3017520" y="3919728"/>
              <a:ext cx="645160" cy="645160"/>
            </a:xfrm>
            <a:custGeom>
              <a:avLst/>
              <a:gdLst/>
              <a:ahLst/>
              <a:cxnLst/>
              <a:rect l="l" t="t" r="r" b="b"/>
              <a:pathLst>
                <a:path w="645160" h="645160">
                  <a:moveTo>
                    <a:pt x="0" y="322326"/>
                  </a:moveTo>
                  <a:lnTo>
                    <a:pt x="3493" y="274686"/>
                  </a:lnTo>
                  <a:lnTo>
                    <a:pt x="13643" y="229220"/>
                  </a:lnTo>
                  <a:lnTo>
                    <a:pt x="29951" y="186424"/>
                  </a:lnTo>
                  <a:lnTo>
                    <a:pt x="51919" y="146799"/>
                  </a:lnTo>
                  <a:lnTo>
                    <a:pt x="79048" y="110840"/>
                  </a:lnTo>
                  <a:lnTo>
                    <a:pt x="110840" y="79048"/>
                  </a:lnTo>
                  <a:lnTo>
                    <a:pt x="146799" y="51919"/>
                  </a:lnTo>
                  <a:lnTo>
                    <a:pt x="186424" y="29951"/>
                  </a:lnTo>
                  <a:lnTo>
                    <a:pt x="229220" y="13643"/>
                  </a:lnTo>
                  <a:lnTo>
                    <a:pt x="274686" y="3493"/>
                  </a:lnTo>
                  <a:lnTo>
                    <a:pt x="322326" y="0"/>
                  </a:lnTo>
                  <a:lnTo>
                    <a:pt x="369965" y="3493"/>
                  </a:lnTo>
                  <a:lnTo>
                    <a:pt x="415431" y="13643"/>
                  </a:lnTo>
                  <a:lnTo>
                    <a:pt x="458227" y="29951"/>
                  </a:lnTo>
                  <a:lnTo>
                    <a:pt x="497852" y="51919"/>
                  </a:lnTo>
                  <a:lnTo>
                    <a:pt x="533811" y="79048"/>
                  </a:lnTo>
                  <a:lnTo>
                    <a:pt x="565603" y="110840"/>
                  </a:lnTo>
                  <a:lnTo>
                    <a:pt x="592732" y="146799"/>
                  </a:lnTo>
                  <a:lnTo>
                    <a:pt x="614700" y="186424"/>
                  </a:lnTo>
                  <a:lnTo>
                    <a:pt x="631008" y="229220"/>
                  </a:lnTo>
                  <a:lnTo>
                    <a:pt x="641158" y="274686"/>
                  </a:lnTo>
                  <a:lnTo>
                    <a:pt x="644652" y="322326"/>
                  </a:lnTo>
                  <a:lnTo>
                    <a:pt x="641158" y="369965"/>
                  </a:lnTo>
                  <a:lnTo>
                    <a:pt x="631008" y="415431"/>
                  </a:lnTo>
                  <a:lnTo>
                    <a:pt x="614700" y="458227"/>
                  </a:lnTo>
                  <a:lnTo>
                    <a:pt x="592732" y="497852"/>
                  </a:lnTo>
                  <a:lnTo>
                    <a:pt x="565603" y="533811"/>
                  </a:lnTo>
                  <a:lnTo>
                    <a:pt x="533811" y="565603"/>
                  </a:lnTo>
                  <a:lnTo>
                    <a:pt x="497852" y="592732"/>
                  </a:lnTo>
                  <a:lnTo>
                    <a:pt x="458227" y="614700"/>
                  </a:lnTo>
                  <a:lnTo>
                    <a:pt x="415431" y="631008"/>
                  </a:lnTo>
                  <a:lnTo>
                    <a:pt x="369965" y="641158"/>
                  </a:lnTo>
                  <a:lnTo>
                    <a:pt x="322326" y="644652"/>
                  </a:lnTo>
                  <a:lnTo>
                    <a:pt x="274686" y="641158"/>
                  </a:lnTo>
                  <a:lnTo>
                    <a:pt x="229220" y="631008"/>
                  </a:lnTo>
                  <a:lnTo>
                    <a:pt x="186424" y="614700"/>
                  </a:lnTo>
                  <a:lnTo>
                    <a:pt x="146799" y="592732"/>
                  </a:lnTo>
                  <a:lnTo>
                    <a:pt x="110840" y="565603"/>
                  </a:lnTo>
                  <a:lnTo>
                    <a:pt x="79048" y="533811"/>
                  </a:lnTo>
                  <a:lnTo>
                    <a:pt x="51919" y="497852"/>
                  </a:lnTo>
                  <a:lnTo>
                    <a:pt x="29951" y="458227"/>
                  </a:lnTo>
                  <a:lnTo>
                    <a:pt x="13643" y="415431"/>
                  </a:lnTo>
                  <a:lnTo>
                    <a:pt x="3493" y="369965"/>
                  </a:lnTo>
                  <a:lnTo>
                    <a:pt x="0" y="322326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4223004" y="1883664"/>
              <a:ext cx="645160" cy="646430"/>
            </a:xfrm>
            <a:custGeom>
              <a:avLst/>
              <a:gdLst/>
              <a:ahLst/>
              <a:cxnLst/>
              <a:rect l="l" t="t" r="r" b="b"/>
              <a:pathLst>
                <a:path w="645160" h="646430">
                  <a:moveTo>
                    <a:pt x="322325" y="0"/>
                  </a:moveTo>
                  <a:lnTo>
                    <a:pt x="274686" y="3503"/>
                  </a:lnTo>
                  <a:lnTo>
                    <a:pt x="229220" y="13679"/>
                  </a:lnTo>
                  <a:lnTo>
                    <a:pt x="186424" y="30028"/>
                  </a:lnTo>
                  <a:lnTo>
                    <a:pt x="146799" y="52051"/>
                  </a:lnTo>
                  <a:lnTo>
                    <a:pt x="110840" y="79248"/>
                  </a:lnTo>
                  <a:lnTo>
                    <a:pt x="79048" y="111119"/>
                  </a:lnTo>
                  <a:lnTo>
                    <a:pt x="51919" y="147163"/>
                  </a:lnTo>
                  <a:lnTo>
                    <a:pt x="29951" y="186882"/>
                  </a:lnTo>
                  <a:lnTo>
                    <a:pt x="13643" y="229776"/>
                  </a:lnTo>
                  <a:lnTo>
                    <a:pt x="3493" y="275344"/>
                  </a:lnTo>
                  <a:lnTo>
                    <a:pt x="0" y="323088"/>
                  </a:lnTo>
                  <a:lnTo>
                    <a:pt x="3493" y="370831"/>
                  </a:lnTo>
                  <a:lnTo>
                    <a:pt x="13643" y="416399"/>
                  </a:lnTo>
                  <a:lnTo>
                    <a:pt x="29951" y="459293"/>
                  </a:lnTo>
                  <a:lnTo>
                    <a:pt x="51919" y="499012"/>
                  </a:lnTo>
                  <a:lnTo>
                    <a:pt x="79048" y="535056"/>
                  </a:lnTo>
                  <a:lnTo>
                    <a:pt x="110840" y="566927"/>
                  </a:lnTo>
                  <a:lnTo>
                    <a:pt x="146799" y="594124"/>
                  </a:lnTo>
                  <a:lnTo>
                    <a:pt x="186424" y="616147"/>
                  </a:lnTo>
                  <a:lnTo>
                    <a:pt x="229220" y="632496"/>
                  </a:lnTo>
                  <a:lnTo>
                    <a:pt x="274686" y="642672"/>
                  </a:lnTo>
                  <a:lnTo>
                    <a:pt x="322325" y="646176"/>
                  </a:lnTo>
                  <a:lnTo>
                    <a:pt x="369965" y="642672"/>
                  </a:lnTo>
                  <a:lnTo>
                    <a:pt x="415431" y="632496"/>
                  </a:lnTo>
                  <a:lnTo>
                    <a:pt x="458227" y="616147"/>
                  </a:lnTo>
                  <a:lnTo>
                    <a:pt x="497852" y="594124"/>
                  </a:lnTo>
                  <a:lnTo>
                    <a:pt x="533811" y="566927"/>
                  </a:lnTo>
                  <a:lnTo>
                    <a:pt x="565603" y="535056"/>
                  </a:lnTo>
                  <a:lnTo>
                    <a:pt x="592732" y="499012"/>
                  </a:lnTo>
                  <a:lnTo>
                    <a:pt x="614700" y="459293"/>
                  </a:lnTo>
                  <a:lnTo>
                    <a:pt x="631008" y="416399"/>
                  </a:lnTo>
                  <a:lnTo>
                    <a:pt x="641158" y="370831"/>
                  </a:lnTo>
                  <a:lnTo>
                    <a:pt x="644651" y="323088"/>
                  </a:lnTo>
                  <a:lnTo>
                    <a:pt x="641158" y="275344"/>
                  </a:lnTo>
                  <a:lnTo>
                    <a:pt x="631008" y="229776"/>
                  </a:lnTo>
                  <a:lnTo>
                    <a:pt x="614700" y="186882"/>
                  </a:lnTo>
                  <a:lnTo>
                    <a:pt x="592732" y="147163"/>
                  </a:lnTo>
                  <a:lnTo>
                    <a:pt x="565603" y="111119"/>
                  </a:lnTo>
                  <a:lnTo>
                    <a:pt x="533811" y="79248"/>
                  </a:lnTo>
                  <a:lnTo>
                    <a:pt x="497852" y="52051"/>
                  </a:lnTo>
                  <a:lnTo>
                    <a:pt x="458227" y="30028"/>
                  </a:lnTo>
                  <a:lnTo>
                    <a:pt x="415431" y="13679"/>
                  </a:lnTo>
                  <a:lnTo>
                    <a:pt x="369965" y="3503"/>
                  </a:lnTo>
                  <a:lnTo>
                    <a:pt x="322325" y="0"/>
                  </a:lnTo>
                  <a:close/>
                </a:path>
              </a:pathLst>
            </a:custGeom>
            <a:solidFill>
              <a:srgbClr val="7BC9C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4223004" y="1883664"/>
              <a:ext cx="645160" cy="646430"/>
            </a:xfrm>
            <a:custGeom>
              <a:avLst/>
              <a:gdLst/>
              <a:ahLst/>
              <a:cxnLst/>
              <a:rect l="l" t="t" r="r" b="b"/>
              <a:pathLst>
                <a:path w="645160" h="646430">
                  <a:moveTo>
                    <a:pt x="0" y="323088"/>
                  </a:moveTo>
                  <a:lnTo>
                    <a:pt x="3493" y="275344"/>
                  </a:lnTo>
                  <a:lnTo>
                    <a:pt x="13643" y="229776"/>
                  </a:lnTo>
                  <a:lnTo>
                    <a:pt x="29951" y="186882"/>
                  </a:lnTo>
                  <a:lnTo>
                    <a:pt x="51919" y="147163"/>
                  </a:lnTo>
                  <a:lnTo>
                    <a:pt x="79048" y="111119"/>
                  </a:lnTo>
                  <a:lnTo>
                    <a:pt x="110840" y="79248"/>
                  </a:lnTo>
                  <a:lnTo>
                    <a:pt x="146799" y="52051"/>
                  </a:lnTo>
                  <a:lnTo>
                    <a:pt x="186424" y="30028"/>
                  </a:lnTo>
                  <a:lnTo>
                    <a:pt x="229220" y="13679"/>
                  </a:lnTo>
                  <a:lnTo>
                    <a:pt x="274686" y="3503"/>
                  </a:lnTo>
                  <a:lnTo>
                    <a:pt x="322325" y="0"/>
                  </a:lnTo>
                  <a:lnTo>
                    <a:pt x="369965" y="3503"/>
                  </a:lnTo>
                  <a:lnTo>
                    <a:pt x="415431" y="13679"/>
                  </a:lnTo>
                  <a:lnTo>
                    <a:pt x="458227" y="30028"/>
                  </a:lnTo>
                  <a:lnTo>
                    <a:pt x="497852" y="52051"/>
                  </a:lnTo>
                  <a:lnTo>
                    <a:pt x="533811" y="79248"/>
                  </a:lnTo>
                  <a:lnTo>
                    <a:pt x="565603" y="111119"/>
                  </a:lnTo>
                  <a:lnTo>
                    <a:pt x="592732" y="147163"/>
                  </a:lnTo>
                  <a:lnTo>
                    <a:pt x="614700" y="186882"/>
                  </a:lnTo>
                  <a:lnTo>
                    <a:pt x="631008" y="229776"/>
                  </a:lnTo>
                  <a:lnTo>
                    <a:pt x="641158" y="275344"/>
                  </a:lnTo>
                  <a:lnTo>
                    <a:pt x="644651" y="323088"/>
                  </a:lnTo>
                  <a:lnTo>
                    <a:pt x="641158" y="370831"/>
                  </a:lnTo>
                  <a:lnTo>
                    <a:pt x="631008" y="416399"/>
                  </a:lnTo>
                  <a:lnTo>
                    <a:pt x="614700" y="459293"/>
                  </a:lnTo>
                  <a:lnTo>
                    <a:pt x="592732" y="499012"/>
                  </a:lnTo>
                  <a:lnTo>
                    <a:pt x="565603" y="535056"/>
                  </a:lnTo>
                  <a:lnTo>
                    <a:pt x="533811" y="566927"/>
                  </a:lnTo>
                  <a:lnTo>
                    <a:pt x="497852" y="594124"/>
                  </a:lnTo>
                  <a:lnTo>
                    <a:pt x="458227" y="616147"/>
                  </a:lnTo>
                  <a:lnTo>
                    <a:pt x="415431" y="632496"/>
                  </a:lnTo>
                  <a:lnTo>
                    <a:pt x="369965" y="642672"/>
                  </a:lnTo>
                  <a:lnTo>
                    <a:pt x="322325" y="646176"/>
                  </a:lnTo>
                  <a:lnTo>
                    <a:pt x="274686" y="642672"/>
                  </a:lnTo>
                  <a:lnTo>
                    <a:pt x="229220" y="632496"/>
                  </a:lnTo>
                  <a:lnTo>
                    <a:pt x="186424" y="616147"/>
                  </a:lnTo>
                  <a:lnTo>
                    <a:pt x="146799" y="594124"/>
                  </a:lnTo>
                  <a:lnTo>
                    <a:pt x="110840" y="566927"/>
                  </a:lnTo>
                  <a:lnTo>
                    <a:pt x="79048" y="535056"/>
                  </a:lnTo>
                  <a:lnTo>
                    <a:pt x="51919" y="499012"/>
                  </a:lnTo>
                  <a:lnTo>
                    <a:pt x="29951" y="459293"/>
                  </a:lnTo>
                  <a:lnTo>
                    <a:pt x="13643" y="416399"/>
                  </a:lnTo>
                  <a:lnTo>
                    <a:pt x="3493" y="370831"/>
                  </a:lnTo>
                  <a:lnTo>
                    <a:pt x="0" y="323088"/>
                  </a:lnTo>
                  <a:close/>
                </a:path>
              </a:pathLst>
            </a:custGeom>
            <a:ln w="7620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1" name="object 11"/>
            <p:cNvSpPr/>
            <p:nvPr/>
          </p:nvSpPr>
          <p:spPr>
            <a:xfrm>
              <a:off x="3500374" y="2170302"/>
              <a:ext cx="2610485" cy="2675890"/>
            </a:xfrm>
            <a:custGeom>
              <a:avLst/>
              <a:gdLst/>
              <a:ahLst/>
              <a:cxnLst/>
              <a:rect l="l" t="t" r="r" b="b"/>
              <a:pathLst>
                <a:path w="2610485" h="2675890">
                  <a:moveTo>
                    <a:pt x="320675" y="2457450"/>
                  </a:moveTo>
                  <a:lnTo>
                    <a:pt x="0" y="2336292"/>
                  </a:lnTo>
                  <a:lnTo>
                    <a:pt x="56388" y="2675636"/>
                  </a:lnTo>
                  <a:lnTo>
                    <a:pt x="320675" y="2457450"/>
                  </a:lnTo>
                  <a:close/>
                </a:path>
                <a:path w="2610485" h="2675890">
                  <a:moveTo>
                    <a:pt x="736092" y="29464"/>
                  </a:moveTo>
                  <a:lnTo>
                    <a:pt x="394462" y="0"/>
                  </a:lnTo>
                  <a:lnTo>
                    <a:pt x="540893" y="311404"/>
                  </a:lnTo>
                  <a:lnTo>
                    <a:pt x="736092" y="29464"/>
                  </a:lnTo>
                  <a:close/>
                </a:path>
                <a:path w="2610485" h="2675890">
                  <a:moveTo>
                    <a:pt x="2610358" y="1545463"/>
                  </a:moveTo>
                  <a:lnTo>
                    <a:pt x="2273935" y="1479042"/>
                  </a:lnTo>
                  <a:lnTo>
                    <a:pt x="2385695" y="1804416"/>
                  </a:lnTo>
                  <a:lnTo>
                    <a:pt x="2610358" y="1545463"/>
                  </a:lnTo>
                  <a:close/>
                </a:path>
              </a:pathLst>
            </a:custGeom>
            <a:solidFill>
              <a:srgbClr val="F3852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4160139" y="1186719"/>
            <a:ext cx="80962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3A3838"/>
                </a:solidFill>
                <a:latin typeface="Arial"/>
                <a:cs typeface="Arial"/>
              </a:rPr>
              <a:t>Concepto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86794" y="3297840"/>
            <a:ext cx="590074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3A3838"/>
                </a:solidFill>
                <a:latin typeface="Arial"/>
                <a:cs typeface="Arial"/>
              </a:rPr>
              <a:t>Dis</a:t>
            </a:r>
            <a:r>
              <a:rPr sz="1350" b="1" spc="-11" dirty="0">
                <a:solidFill>
                  <a:srgbClr val="3A3838"/>
                </a:solidFill>
                <a:latin typeface="Arial"/>
                <a:cs typeface="Arial"/>
              </a:rPr>
              <a:t>e</a:t>
            </a:r>
            <a:r>
              <a:rPr sz="1350" b="1" dirty="0">
                <a:solidFill>
                  <a:srgbClr val="3A3838"/>
                </a:solidFill>
                <a:latin typeface="Arial"/>
                <a:cs typeface="Arial"/>
              </a:rPr>
              <a:t>ño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102674" y="3296030"/>
            <a:ext cx="37147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3A3838"/>
                </a:solidFill>
                <a:latin typeface="Arial"/>
                <a:cs typeface="Arial"/>
              </a:rPr>
              <a:t>Te</a:t>
            </a:r>
            <a:r>
              <a:rPr sz="1350" b="1" spc="-11" dirty="0">
                <a:solidFill>
                  <a:srgbClr val="3A3838"/>
                </a:solidFill>
                <a:latin typeface="Arial"/>
                <a:cs typeface="Arial"/>
              </a:rPr>
              <a:t>s</a:t>
            </a:r>
            <a:r>
              <a:rPr sz="1350" b="1" dirty="0">
                <a:solidFill>
                  <a:srgbClr val="3A3838"/>
                </a:solidFill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710427" y="1125855"/>
            <a:ext cx="834390" cy="739616"/>
          </a:xfrm>
          <a:custGeom>
            <a:avLst/>
            <a:gdLst/>
            <a:ahLst/>
            <a:cxnLst/>
            <a:rect l="l" t="t" r="r" b="b"/>
            <a:pathLst>
              <a:path w="1112520" h="986155">
                <a:moveTo>
                  <a:pt x="1112520" y="0"/>
                </a:moveTo>
                <a:lnTo>
                  <a:pt x="0" y="0"/>
                </a:lnTo>
                <a:lnTo>
                  <a:pt x="0" y="876300"/>
                </a:lnTo>
                <a:lnTo>
                  <a:pt x="185420" y="876300"/>
                </a:lnTo>
                <a:lnTo>
                  <a:pt x="324485" y="985901"/>
                </a:lnTo>
                <a:lnTo>
                  <a:pt x="463550" y="876300"/>
                </a:lnTo>
                <a:lnTo>
                  <a:pt x="1112520" y="876300"/>
                </a:lnTo>
                <a:lnTo>
                  <a:pt x="1112520" y="0"/>
                </a:lnTo>
                <a:close/>
              </a:path>
            </a:pathLst>
          </a:custGeom>
          <a:solidFill>
            <a:srgbClr val="FF431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5813870" y="1159574"/>
            <a:ext cx="629126" cy="5676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21431" algn="just">
              <a:lnSpc>
                <a:spcPct val="100000"/>
              </a:lnSpc>
              <a:spcBef>
                <a:spcPts val="71"/>
              </a:spcBef>
            </a:pPr>
            <a:r>
              <a:rPr sz="1200" b="1" spc="-4" dirty="0">
                <a:solidFill>
                  <a:srgbClr val="FFFFFF"/>
                </a:solidFill>
                <a:latin typeface="Arial"/>
                <a:cs typeface="Arial"/>
              </a:rPr>
              <a:t>Reducir  tiempo  del</a:t>
            </a:r>
            <a:r>
              <a:rPr sz="1200" b="1" spc="-4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200" b="1" spc="-4" dirty="0">
                <a:solidFill>
                  <a:srgbClr val="FFFFFF"/>
                </a:solidFill>
                <a:latin typeface="Arial"/>
                <a:cs typeface="Arial"/>
              </a:rPr>
              <a:t>ciclo</a:t>
            </a:r>
            <a:endParaRPr sz="12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710427" y="954404"/>
            <a:ext cx="834390" cy="171450"/>
          </a:xfrm>
          <a:prstGeom prst="rect">
            <a:avLst/>
          </a:prstGeom>
          <a:solidFill>
            <a:srgbClr val="5B9BD4"/>
          </a:solidFill>
        </p:spPr>
        <p:txBody>
          <a:bodyPr vert="horz" wrap="square" lIns="0" tIns="0" rIns="0" bIns="0" rtlCol="0">
            <a:spAutoFit/>
          </a:bodyPr>
          <a:lstStyle/>
          <a:p>
            <a:pPr marL="227171">
              <a:lnSpc>
                <a:spcPts val="1301"/>
              </a:lnSpc>
            </a:pPr>
            <a:r>
              <a:rPr sz="1200" b="1" spc="-4" dirty="0">
                <a:solidFill>
                  <a:srgbClr val="FFFFFF"/>
                </a:solidFill>
                <a:latin typeface="Arial"/>
                <a:cs typeface="Arial"/>
              </a:rPr>
              <a:t>Iterar</a:t>
            </a:r>
            <a:endParaRPr sz="12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21146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650111" y="435578"/>
            <a:ext cx="122872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latin typeface="Arial"/>
                <a:cs typeface="Arial"/>
              </a:rPr>
              <a:t>Proceso </a:t>
            </a:r>
            <a:r>
              <a:rPr sz="1350" b="1" dirty="0">
                <a:latin typeface="Arial"/>
                <a:cs typeface="Arial"/>
              </a:rPr>
              <a:t>de</a:t>
            </a:r>
            <a:r>
              <a:rPr sz="1350" b="1" spc="-45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UX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62556" y="1464183"/>
            <a:ext cx="4653439" cy="2296478"/>
            <a:chOff x="1359408" y="1952244"/>
            <a:chExt cx="6204585" cy="3061970"/>
          </a:xfrm>
        </p:grpSpPr>
        <p:sp>
          <p:nvSpPr>
            <p:cNvPr id="12" name="object 12"/>
            <p:cNvSpPr/>
            <p:nvPr/>
          </p:nvSpPr>
          <p:spPr>
            <a:xfrm>
              <a:off x="1729740" y="1990344"/>
              <a:ext cx="5796280" cy="2985770"/>
            </a:xfrm>
            <a:custGeom>
              <a:avLst/>
              <a:gdLst/>
              <a:ahLst/>
              <a:cxnLst/>
              <a:rect l="l" t="t" r="r" b="b"/>
              <a:pathLst>
                <a:path w="5796280" h="2985770">
                  <a:moveTo>
                    <a:pt x="0" y="1492757"/>
                  </a:moveTo>
                  <a:lnTo>
                    <a:pt x="2677" y="1428001"/>
                  </a:lnTo>
                  <a:lnTo>
                    <a:pt x="10637" y="1363949"/>
                  </a:lnTo>
                  <a:lnTo>
                    <a:pt x="23770" y="1300658"/>
                  </a:lnTo>
                  <a:lnTo>
                    <a:pt x="41968" y="1238184"/>
                  </a:lnTo>
                  <a:lnTo>
                    <a:pt x="65122" y="1176583"/>
                  </a:lnTo>
                  <a:lnTo>
                    <a:pt x="93123" y="1115911"/>
                  </a:lnTo>
                  <a:lnTo>
                    <a:pt x="125863" y="1056225"/>
                  </a:lnTo>
                  <a:lnTo>
                    <a:pt x="163233" y="997579"/>
                  </a:lnTo>
                  <a:lnTo>
                    <a:pt x="205123" y="940030"/>
                  </a:lnTo>
                  <a:lnTo>
                    <a:pt x="251427" y="883635"/>
                  </a:lnTo>
                  <a:lnTo>
                    <a:pt x="302034" y="828448"/>
                  </a:lnTo>
                  <a:lnTo>
                    <a:pt x="328917" y="801325"/>
                  </a:lnTo>
                  <a:lnTo>
                    <a:pt x="356835" y="774526"/>
                  </a:lnTo>
                  <a:lnTo>
                    <a:pt x="385775" y="748057"/>
                  </a:lnTo>
                  <a:lnTo>
                    <a:pt x="415723" y="721925"/>
                  </a:lnTo>
                  <a:lnTo>
                    <a:pt x="446666" y="696138"/>
                  </a:lnTo>
                  <a:lnTo>
                    <a:pt x="478589" y="670702"/>
                  </a:lnTo>
                  <a:lnTo>
                    <a:pt x="511479" y="645624"/>
                  </a:lnTo>
                  <a:lnTo>
                    <a:pt x="545323" y="620911"/>
                  </a:lnTo>
                  <a:lnTo>
                    <a:pt x="580107" y="596570"/>
                  </a:lnTo>
                  <a:lnTo>
                    <a:pt x="615817" y="572609"/>
                  </a:lnTo>
                  <a:lnTo>
                    <a:pt x="652440" y="549034"/>
                  </a:lnTo>
                  <a:lnTo>
                    <a:pt x="689963" y="525852"/>
                  </a:lnTo>
                  <a:lnTo>
                    <a:pt x="728371" y="503070"/>
                  </a:lnTo>
                  <a:lnTo>
                    <a:pt x="767651" y="480696"/>
                  </a:lnTo>
                  <a:lnTo>
                    <a:pt x="807789" y="458736"/>
                  </a:lnTo>
                  <a:lnTo>
                    <a:pt x="848772" y="437197"/>
                  </a:lnTo>
                  <a:lnTo>
                    <a:pt x="890587" y="416086"/>
                  </a:lnTo>
                  <a:lnTo>
                    <a:pt x="933219" y="395411"/>
                  </a:lnTo>
                  <a:lnTo>
                    <a:pt x="976655" y="375178"/>
                  </a:lnTo>
                  <a:lnTo>
                    <a:pt x="1020882" y="355394"/>
                  </a:lnTo>
                  <a:lnTo>
                    <a:pt x="1065886" y="336066"/>
                  </a:lnTo>
                  <a:lnTo>
                    <a:pt x="1111653" y="317201"/>
                  </a:lnTo>
                  <a:lnTo>
                    <a:pt x="1158169" y="298807"/>
                  </a:lnTo>
                  <a:lnTo>
                    <a:pt x="1205422" y="280890"/>
                  </a:lnTo>
                  <a:lnTo>
                    <a:pt x="1253397" y="263457"/>
                  </a:lnTo>
                  <a:lnTo>
                    <a:pt x="1302082" y="246515"/>
                  </a:lnTo>
                  <a:lnTo>
                    <a:pt x="1351461" y="230072"/>
                  </a:lnTo>
                  <a:lnTo>
                    <a:pt x="1401523" y="214134"/>
                  </a:lnTo>
                  <a:lnTo>
                    <a:pt x="1452252" y="198708"/>
                  </a:lnTo>
                  <a:lnTo>
                    <a:pt x="1503636" y="183801"/>
                  </a:lnTo>
                  <a:lnTo>
                    <a:pt x="1555661" y="169420"/>
                  </a:lnTo>
                  <a:lnTo>
                    <a:pt x="1608314" y="155573"/>
                  </a:lnTo>
                  <a:lnTo>
                    <a:pt x="1661580" y="142266"/>
                  </a:lnTo>
                  <a:lnTo>
                    <a:pt x="1715446" y="129506"/>
                  </a:lnTo>
                  <a:lnTo>
                    <a:pt x="1769899" y="117300"/>
                  </a:lnTo>
                  <a:lnTo>
                    <a:pt x="1824925" y="105655"/>
                  </a:lnTo>
                  <a:lnTo>
                    <a:pt x="1880511" y="94579"/>
                  </a:lnTo>
                  <a:lnTo>
                    <a:pt x="1936642" y="84078"/>
                  </a:lnTo>
                  <a:lnTo>
                    <a:pt x="1993306" y="74159"/>
                  </a:lnTo>
                  <a:lnTo>
                    <a:pt x="2050488" y="64829"/>
                  </a:lnTo>
                  <a:lnTo>
                    <a:pt x="2108175" y="56096"/>
                  </a:lnTo>
                  <a:lnTo>
                    <a:pt x="2166354" y="47966"/>
                  </a:lnTo>
                  <a:lnTo>
                    <a:pt x="2225010" y="40445"/>
                  </a:lnTo>
                  <a:lnTo>
                    <a:pt x="2284131" y="33543"/>
                  </a:lnTo>
                  <a:lnTo>
                    <a:pt x="2343703" y="27264"/>
                  </a:lnTo>
                  <a:lnTo>
                    <a:pt x="2403712" y="21616"/>
                  </a:lnTo>
                  <a:lnTo>
                    <a:pt x="2464144" y="16607"/>
                  </a:lnTo>
                  <a:lnTo>
                    <a:pt x="2524986" y="12243"/>
                  </a:lnTo>
                  <a:lnTo>
                    <a:pt x="2586224" y="8531"/>
                  </a:lnTo>
                  <a:lnTo>
                    <a:pt x="2647845" y="5478"/>
                  </a:lnTo>
                  <a:lnTo>
                    <a:pt x="2709836" y="3092"/>
                  </a:lnTo>
                  <a:lnTo>
                    <a:pt x="2772182" y="1379"/>
                  </a:lnTo>
                  <a:lnTo>
                    <a:pt x="2834869" y="345"/>
                  </a:lnTo>
                  <a:lnTo>
                    <a:pt x="2897886" y="0"/>
                  </a:lnTo>
                  <a:lnTo>
                    <a:pt x="2960902" y="345"/>
                  </a:lnTo>
                  <a:lnTo>
                    <a:pt x="3023589" y="1379"/>
                  </a:lnTo>
                  <a:lnTo>
                    <a:pt x="3085935" y="3092"/>
                  </a:lnTo>
                  <a:lnTo>
                    <a:pt x="3147926" y="5478"/>
                  </a:lnTo>
                  <a:lnTo>
                    <a:pt x="3209547" y="8531"/>
                  </a:lnTo>
                  <a:lnTo>
                    <a:pt x="3270785" y="12243"/>
                  </a:lnTo>
                  <a:lnTo>
                    <a:pt x="3331627" y="16607"/>
                  </a:lnTo>
                  <a:lnTo>
                    <a:pt x="3392059" y="21616"/>
                  </a:lnTo>
                  <a:lnTo>
                    <a:pt x="3452068" y="27264"/>
                  </a:lnTo>
                  <a:lnTo>
                    <a:pt x="3511640" y="33543"/>
                  </a:lnTo>
                  <a:lnTo>
                    <a:pt x="3570761" y="40445"/>
                  </a:lnTo>
                  <a:lnTo>
                    <a:pt x="3629417" y="47966"/>
                  </a:lnTo>
                  <a:lnTo>
                    <a:pt x="3687596" y="56096"/>
                  </a:lnTo>
                  <a:lnTo>
                    <a:pt x="3745283" y="64829"/>
                  </a:lnTo>
                  <a:lnTo>
                    <a:pt x="3802465" y="74159"/>
                  </a:lnTo>
                  <a:lnTo>
                    <a:pt x="3859129" y="84078"/>
                  </a:lnTo>
                  <a:lnTo>
                    <a:pt x="3915260" y="94579"/>
                  </a:lnTo>
                  <a:lnTo>
                    <a:pt x="3970846" y="105655"/>
                  </a:lnTo>
                  <a:lnTo>
                    <a:pt x="4025872" y="117300"/>
                  </a:lnTo>
                  <a:lnTo>
                    <a:pt x="4080325" y="129506"/>
                  </a:lnTo>
                  <a:lnTo>
                    <a:pt x="4134191" y="142266"/>
                  </a:lnTo>
                  <a:lnTo>
                    <a:pt x="4187457" y="155573"/>
                  </a:lnTo>
                  <a:lnTo>
                    <a:pt x="4240110" y="169420"/>
                  </a:lnTo>
                  <a:lnTo>
                    <a:pt x="4292135" y="183801"/>
                  </a:lnTo>
                  <a:lnTo>
                    <a:pt x="4343519" y="198708"/>
                  </a:lnTo>
                  <a:lnTo>
                    <a:pt x="4394248" y="214134"/>
                  </a:lnTo>
                  <a:lnTo>
                    <a:pt x="4444310" y="230072"/>
                  </a:lnTo>
                  <a:lnTo>
                    <a:pt x="4493689" y="246515"/>
                  </a:lnTo>
                  <a:lnTo>
                    <a:pt x="4542374" y="263457"/>
                  </a:lnTo>
                  <a:lnTo>
                    <a:pt x="4590349" y="280890"/>
                  </a:lnTo>
                  <a:lnTo>
                    <a:pt x="4637602" y="298807"/>
                  </a:lnTo>
                  <a:lnTo>
                    <a:pt x="4684118" y="317201"/>
                  </a:lnTo>
                  <a:lnTo>
                    <a:pt x="4729885" y="336066"/>
                  </a:lnTo>
                  <a:lnTo>
                    <a:pt x="4774889" y="355394"/>
                  </a:lnTo>
                  <a:lnTo>
                    <a:pt x="4819116" y="375178"/>
                  </a:lnTo>
                  <a:lnTo>
                    <a:pt x="4862552" y="395411"/>
                  </a:lnTo>
                  <a:lnTo>
                    <a:pt x="4905184" y="416086"/>
                  </a:lnTo>
                  <a:lnTo>
                    <a:pt x="4946999" y="437197"/>
                  </a:lnTo>
                  <a:lnTo>
                    <a:pt x="4987982" y="458736"/>
                  </a:lnTo>
                  <a:lnTo>
                    <a:pt x="5028120" y="480696"/>
                  </a:lnTo>
                  <a:lnTo>
                    <a:pt x="5067400" y="503070"/>
                  </a:lnTo>
                  <a:lnTo>
                    <a:pt x="5105808" y="525852"/>
                  </a:lnTo>
                  <a:lnTo>
                    <a:pt x="5143331" y="549034"/>
                  </a:lnTo>
                  <a:lnTo>
                    <a:pt x="5179954" y="572609"/>
                  </a:lnTo>
                  <a:lnTo>
                    <a:pt x="5215664" y="596570"/>
                  </a:lnTo>
                  <a:lnTo>
                    <a:pt x="5250448" y="620911"/>
                  </a:lnTo>
                  <a:lnTo>
                    <a:pt x="5284292" y="645624"/>
                  </a:lnTo>
                  <a:lnTo>
                    <a:pt x="5317182" y="670702"/>
                  </a:lnTo>
                  <a:lnTo>
                    <a:pt x="5349105" y="696138"/>
                  </a:lnTo>
                  <a:lnTo>
                    <a:pt x="5380048" y="721925"/>
                  </a:lnTo>
                  <a:lnTo>
                    <a:pt x="5409996" y="748057"/>
                  </a:lnTo>
                  <a:lnTo>
                    <a:pt x="5438936" y="774526"/>
                  </a:lnTo>
                  <a:lnTo>
                    <a:pt x="5466854" y="801325"/>
                  </a:lnTo>
                  <a:lnTo>
                    <a:pt x="5493737" y="828448"/>
                  </a:lnTo>
                  <a:lnTo>
                    <a:pt x="5544344" y="883635"/>
                  </a:lnTo>
                  <a:lnTo>
                    <a:pt x="5590648" y="940030"/>
                  </a:lnTo>
                  <a:lnTo>
                    <a:pt x="5632538" y="997579"/>
                  </a:lnTo>
                  <a:lnTo>
                    <a:pt x="5669908" y="1056225"/>
                  </a:lnTo>
                  <a:lnTo>
                    <a:pt x="5702648" y="1115911"/>
                  </a:lnTo>
                  <a:lnTo>
                    <a:pt x="5730649" y="1176583"/>
                  </a:lnTo>
                  <a:lnTo>
                    <a:pt x="5753803" y="1238184"/>
                  </a:lnTo>
                  <a:lnTo>
                    <a:pt x="5772001" y="1300658"/>
                  </a:lnTo>
                  <a:lnTo>
                    <a:pt x="5785134" y="1363949"/>
                  </a:lnTo>
                  <a:lnTo>
                    <a:pt x="5793094" y="1428001"/>
                  </a:lnTo>
                  <a:lnTo>
                    <a:pt x="5795771" y="1492757"/>
                  </a:lnTo>
                  <a:lnTo>
                    <a:pt x="5795100" y="1525221"/>
                  </a:lnTo>
                  <a:lnTo>
                    <a:pt x="5789768" y="1589632"/>
                  </a:lnTo>
                  <a:lnTo>
                    <a:pt x="5779208" y="1653310"/>
                  </a:lnTo>
                  <a:lnTo>
                    <a:pt x="5763529" y="1716200"/>
                  </a:lnTo>
                  <a:lnTo>
                    <a:pt x="5742839" y="1778244"/>
                  </a:lnTo>
                  <a:lnTo>
                    <a:pt x="5717248" y="1839387"/>
                  </a:lnTo>
                  <a:lnTo>
                    <a:pt x="5686864" y="1899574"/>
                  </a:lnTo>
                  <a:lnTo>
                    <a:pt x="5651795" y="1958747"/>
                  </a:lnTo>
                  <a:lnTo>
                    <a:pt x="5612151" y="2016851"/>
                  </a:lnTo>
                  <a:lnTo>
                    <a:pt x="5568041" y="2073830"/>
                  </a:lnTo>
                  <a:lnTo>
                    <a:pt x="5519572" y="2129628"/>
                  </a:lnTo>
                  <a:lnTo>
                    <a:pt x="5466854" y="2184190"/>
                  </a:lnTo>
                  <a:lnTo>
                    <a:pt x="5438936" y="2210989"/>
                  </a:lnTo>
                  <a:lnTo>
                    <a:pt x="5409996" y="2237458"/>
                  </a:lnTo>
                  <a:lnTo>
                    <a:pt x="5380048" y="2263590"/>
                  </a:lnTo>
                  <a:lnTo>
                    <a:pt x="5349105" y="2289377"/>
                  </a:lnTo>
                  <a:lnTo>
                    <a:pt x="5317182" y="2314813"/>
                  </a:lnTo>
                  <a:lnTo>
                    <a:pt x="5284292" y="2339891"/>
                  </a:lnTo>
                  <a:lnTo>
                    <a:pt x="5250448" y="2364604"/>
                  </a:lnTo>
                  <a:lnTo>
                    <a:pt x="5215664" y="2388945"/>
                  </a:lnTo>
                  <a:lnTo>
                    <a:pt x="5179954" y="2412906"/>
                  </a:lnTo>
                  <a:lnTo>
                    <a:pt x="5143331" y="2436481"/>
                  </a:lnTo>
                  <a:lnTo>
                    <a:pt x="5105808" y="2459663"/>
                  </a:lnTo>
                  <a:lnTo>
                    <a:pt x="5067400" y="2482445"/>
                  </a:lnTo>
                  <a:lnTo>
                    <a:pt x="5028120" y="2504819"/>
                  </a:lnTo>
                  <a:lnTo>
                    <a:pt x="4987982" y="2526779"/>
                  </a:lnTo>
                  <a:lnTo>
                    <a:pt x="4946999" y="2548318"/>
                  </a:lnTo>
                  <a:lnTo>
                    <a:pt x="4905184" y="2569429"/>
                  </a:lnTo>
                  <a:lnTo>
                    <a:pt x="4862552" y="2590104"/>
                  </a:lnTo>
                  <a:lnTo>
                    <a:pt x="4819116" y="2610337"/>
                  </a:lnTo>
                  <a:lnTo>
                    <a:pt x="4774889" y="2630121"/>
                  </a:lnTo>
                  <a:lnTo>
                    <a:pt x="4729885" y="2649449"/>
                  </a:lnTo>
                  <a:lnTo>
                    <a:pt x="4684118" y="2668314"/>
                  </a:lnTo>
                  <a:lnTo>
                    <a:pt x="4637602" y="2686708"/>
                  </a:lnTo>
                  <a:lnTo>
                    <a:pt x="4590349" y="2704625"/>
                  </a:lnTo>
                  <a:lnTo>
                    <a:pt x="4542374" y="2722058"/>
                  </a:lnTo>
                  <a:lnTo>
                    <a:pt x="4493689" y="2739000"/>
                  </a:lnTo>
                  <a:lnTo>
                    <a:pt x="4444310" y="2755443"/>
                  </a:lnTo>
                  <a:lnTo>
                    <a:pt x="4394248" y="2771381"/>
                  </a:lnTo>
                  <a:lnTo>
                    <a:pt x="4343519" y="2786807"/>
                  </a:lnTo>
                  <a:lnTo>
                    <a:pt x="4292135" y="2801714"/>
                  </a:lnTo>
                  <a:lnTo>
                    <a:pt x="4240110" y="2816095"/>
                  </a:lnTo>
                  <a:lnTo>
                    <a:pt x="4187457" y="2829942"/>
                  </a:lnTo>
                  <a:lnTo>
                    <a:pt x="4134191" y="2843249"/>
                  </a:lnTo>
                  <a:lnTo>
                    <a:pt x="4080325" y="2856009"/>
                  </a:lnTo>
                  <a:lnTo>
                    <a:pt x="4025872" y="2868215"/>
                  </a:lnTo>
                  <a:lnTo>
                    <a:pt x="3970846" y="2879860"/>
                  </a:lnTo>
                  <a:lnTo>
                    <a:pt x="3915260" y="2890936"/>
                  </a:lnTo>
                  <a:lnTo>
                    <a:pt x="3859129" y="2901437"/>
                  </a:lnTo>
                  <a:lnTo>
                    <a:pt x="3802465" y="2911356"/>
                  </a:lnTo>
                  <a:lnTo>
                    <a:pt x="3745283" y="2920686"/>
                  </a:lnTo>
                  <a:lnTo>
                    <a:pt x="3687596" y="2929419"/>
                  </a:lnTo>
                  <a:lnTo>
                    <a:pt x="3629417" y="2937549"/>
                  </a:lnTo>
                  <a:lnTo>
                    <a:pt x="3570761" y="2945070"/>
                  </a:lnTo>
                  <a:lnTo>
                    <a:pt x="3511640" y="2951972"/>
                  </a:lnTo>
                  <a:lnTo>
                    <a:pt x="3452068" y="2958251"/>
                  </a:lnTo>
                  <a:lnTo>
                    <a:pt x="3392059" y="2963899"/>
                  </a:lnTo>
                  <a:lnTo>
                    <a:pt x="3331627" y="2968908"/>
                  </a:lnTo>
                  <a:lnTo>
                    <a:pt x="3270785" y="2973272"/>
                  </a:lnTo>
                  <a:lnTo>
                    <a:pt x="3209547" y="2976984"/>
                  </a:lnTo>
                  <a:lnTo>
                    <a:pt x="3147926" y="2980037"/>
                  </a:lnTo>
                  <a:lnTo>
                    <a:pt x="3085935" y="2982423"/>
                  </a:lnTo>
                  <a:lnTo>
                    <a:pt x="3023589" y="2984136"/>
                  </a:lnTo>
                  <a:lnTo>
                    <a:pt x="2960902" y="2985170"/>
                  </a:lnTo>
                  <a:lnTo>
                    <a:pt x="2897886" y="2985516"/>
                  </a:lnTo>
                  <a:lnTo>
                    <a:pt x="2834869" y="2985170"/>
                  </a:lnTo>
                  <a:lnTo>
                    <a:pt x="2772182" y="2984136"/>
                  </a:lnTo>
                  <a:lnTo>
                    <a:pt x="2709836" y="2982423"/>
                  </a:lnTo>
                  <a:lnTo>
                    <a:pt x="2647845" y="2980037"/>
                  </a:lnTo>
                  <a:lnTo>
                    <a:pt x="2586224" y="2976984"/>
                  </a:lnTo>
                  <a:lnTo>
                    <a:pt x="2524986" y="2973272"/>
                  </a:lnTo>
                  <a:lnTo>
                    <a:pt x="2464144" y="2968908"/>
                  </a:lnTo>
                  <a:lnTo>
                    <a:pt x="2403712" y="2963899"/>
                  </a:lnTo>
                  <a:lnTo>
                    <a:pt x="2343703" y="2958251"/>
                  </a:lnTo>
                  <a:lnTo>
                    <a:pt x="2284131" y="2951972"/>
                  </a:lnTo>
                  <a:lnTo>
                    <a:pt x="2225010" y="2945070"/>
                  </a:lnTo>
                  <a:lnTo>
                    <a:pt x="2166354" y="2937549"/>
                  </a:lnTo>
                  <a:lnTo>
                    <a:pt x="2108175" y="2929419"/>
                  </a:lnTo>
                  <a:lnTo>
                    <a:pt x="2050488" y="2920686"/>
                  </a:lnTo>
                  <a:lnTo>
                    <a:pt x="1993306" y="2911356"/>
                  </a:lnTo>
                  <a:lnTo>
                    <a:pt x="1936642" y="2901437"/>
                  </a:lnTo>
                  <a:lnTo>
                    <a:pt x="1880511" y="2890936"/>
                  </a:lnTo>
                  <a:lnTo>
                    <a:pt x="1824925" y="2879860"/>
                  </a:lnTo>
                  <a:lnTo>
                    <a:pt x="1769899" y="2868215"/>
                  </a:lnTo>
                  <a:lnTo>
                    <a:pt x="1715446" y="2856009"/>
                  </a:lnTo>
                  <a:lnTo>
                    <a:pt x="1661580" y="2843249"/>
                  </a:lnTo>
                  <a:lnTo>
                    <a:pt x="1608314" y="2829942"/>
                  </a:lnTo>
                  <a:lnTo>
                    <a:pt x="1555661" y="2816095"/>
                  </a:lnTo>
                  <a:lnTo>
                    <a:pt x="1503636" y="2801714"/>
                  </a:lnTo>
                  <a:lnTo>
                    <a:pt x="1452252" y="2786807"/>
                  </a:lnTo>
                  <a:lnTo>
                    <a:pt x="1401523" y="2771381"/>
                  </a:lnTo>
                  <a:lnTo>
                    <a:pt x="1351461" y="2755443"/>
                  </a:lnTo>
                  <a:lnTo>
                    <a:pt x="1302082" y="2739000"/>
                  </a:lnTo>
                  <a:lnTo>
                    <a:pt x="1253397" y="2722058"/>
                  </a:lnTo>
                  <a:lnTo>
                    <a:pt x="1205422" y="2704625"/>
                  </a:lnTo>
                  <a:lnTo>
                    <a:pt x="1158169" y="2686708"/>
                  </a:lnTo>
                  <a:lnTo>
                    <a:pt x="1111653" y="2668314"/>
                  </a:lnTo>
                  <a:lnTo>
                    <a:pt x="1065886" y="2649449"/>
                  </a:lnTo>
                  <a:lnTo>
                    <a:pt x="1020882" y="2630121"/>
                  </a:lnTo>
                  <a:lnTo>
                    <a:pt x="976655" y="2610337"/>
                  </a:lnTo>
                  <a:lnTo>
                    <a:pt x="933219" y="2590104"/>
                  </a:lnTo>
                  <a:lnTo>
                    <a:pt x="890587" y="2569429"/>
                  </a:lnTo>
                  <a:lnTo>
                    <a:pt x="848772" y="2548318"/>
                  </a:lnTo>
                  <a:lnTo>
                    <a:pt x="807789" y="2526779"/>
                  </a:lnTo>
                  <a:lnTo>
                    <a:pt x="767651" y="2504819"/>
                  </a:lnTo>
                  <a:lnTo>
                    <a:pt x="728371" y="2482445"/>
                  </a:lnTo>
                  <a:lnTo>
                    <a:pt x="689963" y="2459663"/>
                  </a:lnTo>
                  <a:lnTo>
                    <a:pt x="652440" y="2436481"/>
                  </a:lnTo>
                  <a:lnTo>
                    <a:pt x="615817" y="2412906"/>
                  </a:lnTo>
                  <a:lnTo>
                    <a:pt x="580107" y="2388945"/>
                  </a:lnTo>
                  <a:lnTo>
                    <a:pt x="545323" y="2364604"/>
                  </a:lnTo>
                  <a:lnTo>
                    <a:pt x="511479" y="2339891"/>
                  </a:lnTo>
                  <a:lnTo>
                    <a:pt x="478589" y="2314813"/>
                  </a:lnTo>
                  <a:lnTo>
                    <a:pt x="446666" y="2289377"/>
                  </a:lnTo>
                  <a:lnTo>
                    <a:pt x="415723" y="2263590"/>
                  </a:lnTo>
                  <a:lnTo>
                    <a:pt x="385775" y="2237458"/>
                  </a:lnTo>
                  <a:lnTo>
                    <a:pt x="356835" y="2210989"/>
                  </a:lnTo>
                  <a:lnTo>
                    <a:pt x="328917" y="2184190"/>
                  </a:lnTo>
                  <a:lnTo>
                    <a:pt x="302034" y="2157067"/>
                  </a:lnTo>
                  <a:lnTo>
                    <a:pt x="251427" y="2101880"/>
                  </a:lnTo>
                  <a:lnTo>
                    <a:pt x="205123" y="2045485"/>
                  </a:lnTo>
                  <a:lnTo>
                    <a:pt x="163233" y="1987936"/>
                  </a:lnTo>
                  <a:lnTo>
                    <a:pt x="125863" y="1929290"/>
                  </a:lnTo>
                  <a:lnTo>
                    <a:pt x="93123" y="1869604"/>
                  </a:lnTo>
                  <a:lnTo>
                    <a:pt x="65122" y="1808932"/>
                  </a:lnTo>
                  <a:lnTo>
                    <a:pt x="41968" y="1747331"/>
                  </a:lnTo>
                  <a:lnTo>
                    <a:pt x="23770" y="1684857"/>
                  </a:lnTo>
                  <a:lnTo>
                    <a:pt x="10637" y="1621566"/>
                  </a:lnTo>
                  <a:lnTo>
                    <a:pt x="2677" y="1557514"/>
                  </a:lnTo>
                  <a:lnTo>
                    <a:pt x="0" y="1492757"/>
                  </a:lnTo>
                  <a:close/>
                </a:path>
              </a:pathLst>
            </a:custGeom>
            <a:ln w="76199">
              <a:solidFill>
                <a:srgbClr val="BBE3E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9408" y="2141232"/>
              <a:ext cx="1670303" cy="993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5316" y="2167128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7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70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7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70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7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41626" y="1729455"/>
            <a:ext cx="856774" cy="4310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Idea</a:t>
            </a:r>
            <a:r>
              <a:rPr sz="1350" b="1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1350" b="1" spc="-8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350" b="1" spc="-8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26789" y="1191016"/>
            <a:ext cx="1251585" cy="745331"/>
            <a:chOff x="3845052" y="1588020"/>
            <a:chExt cx="1668780" cy="993775"/>
          </a:xfrm>
        </p:grpSpPr>
        <p:sp>
          <p:nvSpPr>
            <p:cNvPr id="17" name="object 17"/>
            <p:cNvSpPr/>
            <p:nvPr/>
          </p:nvSpPr>
          <p:spPr>
            <a:xfrm>
              <a:off x="3845052" y="1588020"/>
              <a:ext cx="1668779" cy="993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0960" y="1613916"/>
              <a:ext cx="1567180" cy="891540"/>
            </a:xfrm>
            <a:custGeom>
              <a:avLst/>
              <a:gdLst/>
              <a:ahLst/>
              <a:cxnLst/>
              <a:rect l="l" t="t" r="r" b="b"/>
              <a:pathLst>
                <a:path w="1567179" h="891539">
                  <a:moveTo>
                    <a:pt x="783336" y="0"/>
                  </a:moveTo>
                  <a:lnTo>
                    <a:pt x="722126" y="1340"/>
                  </a:lnTo>
                  <a:lnTo>
                    <a:pt x="662204" y="5297"/>
                  </a:lnTo>
                  <a:lnTo>
                    <a:pt x="603743" y="11769"/>
                  </a:lnTo>
                  <a:lnTo>
                    <a:pt x="546918" y="20660"/>
                  </a:lnTo>
                  <a:lnTo>
                    <a:pt x="491903" y="31869"/>
                  </a:lnTo>
                  <a:lnTo>
                    <a:pt x="438872" y="45297"/>
                  </a:lnTo>
                  <a:lnTo>
                    <a:pt x="387999" y="60847"/>
                  </a:lnTo>
                  <a:lnTo>
                    <a:pt x="339458" y="78417"/>
                  </a:lnTo>
                  <a:lnTo>
                    <a:pt x="293425" y="97911"/>
                  </a:lnTo>
                  <a:lnTo>
                    <a:pt x="250073" y="119228"/>
                  </a:lnTo>
                  <a:lnTo>
                    <a:pt x="209576" y="142270"/>
                  </a:lnTo>
                  <a:lnTo>
                    <a:pt x="172109" y="166937"/>
                  </a:lnTo>
                  <a:lnTo>
                    <a:pt x="137846" y="193132"/>
                  </a:lnTo>
                  <a:lnTo>
                    <a:pt x="106962" y="220754"/>
                  </a:lnTo>
                  <a:lnTo>
                    <a:pt x="79630" y="249704"/>
                  </a:lnTo>
                  <a:lnTo>
                    <a:pt x="56024" y="279885"/>
                  </a:lnTo>
                  <a:lnTo>
                    <a:pt x="20691" y="343539"/>
                  </a:lnTo>
                  <a:lnTo>
                    <a:pt x="2357" y="410925"/>
                  </a:lnTo>
                  <a:lnTo>
                    <a:pt x="0" y="445770"/>
                  </a:lnTo>
                  <a:lnTo>
                    <a:pt x="2357" y="480614"/>
                  </a:lnTo>
                  <a:lnTo>
                    <a:pt x="20691" y="548000"/>
                  </a:lnTo>
                  <a:lnTo>
                    <a:pt x="56024" y="611654"/>
                  </a:lnTo>
                  <a:lnTo>
                    <a:pt x="79630" y="641835"/>
                  </a:lnTo>
                  <a:lnTo>
                    <a:pt x="106962" y="670785"/>
                  </a:lnTo>
                  <a:lnTo>
                    <a:pt x="137846" y="698407"/>
                  </a:lnTo>
                  <a:lnTo>
                    <a:pt x="172109" y="724602"/>
                  </a:lnTo>
                  <a:lnTo>
                    <a:pt x="209576" y="749269"/>
                  </a:lnTo>
                  <a:lnTo>
                    <a:pt x="250073" y="772311"/>
                  </a:lnTo>
                  <a:lnTo>
                    <a:pt x="293425" y="793628"/>
                  </a:lnTo>
                  <a:lnTo>
                    <a:pt x="339458" y="813122"/>
                  </a:lnTo>
                  <a:lnTo>
                    <a:pt x="387999" y="830692"/>
                  </a:lnTo>
                  <a:lnTo>
                    <a:pt x="438872" y="846242"/>
                  </a:lnTo>
                  <a:lnTo>
                    <a:pt x="491903" y="859670"/>
                  </a:lnTo>
                  <a:lnTo>
                    <a:pt x="546918" y="870879"/>
                  </a:lnTo>
                  <a:lnTo>
                    <a:pt x="603743" y="879770"/>
                  </a:lnTo>
                  <a:lnTo>
                    <a:pt x="662204" y="886242"/>
                  </a:lnTo>
                  <a:lnTo>
                    <a:pt x="722126" y="890199"/>
                  </a:lnTo>
                  <a:lnTo>
                    <a:pt x="783336" y="891539"/>
                  </a:lnTo>
                  <a:lnTo>
                    <a:pt x="844545" y="890199"/>
                  </a:lnTo>
                  <a:lnTo>
                    <a:pt x="904467" y="886242"/>
                  </a:lnTo>
                  <a:lnTo>
                    <a:pt x="962928" y="879770"/>
                  </a:lnTo>
                  <a:lnTo>
                    <a:pt x="1019753" y="870879"/>
                  </a:lnTo>
                  <a:lnTo>
                    <a:pt x="1074768" y="859670"/>
                  </a:lnTo>
                  <a:lnTo>
                    <a:pt x="1127799" y="846242"/>
                  </a:lnTo>
                  <a:lnTo>
                    <a:pt x="1178672" y="830692"/>
                  </a:lnTo>
                  <a:lnTo>
                    <a:pt x="1227213" y="813122"/>
                  </a:lnTo>
                  <a:lnTo>
                    <a:pt x="1273246" y="793628"/>
                  </a:lnTo>
                  <a:lnTo>
                    <a:pt x="1316598" y="772311"/>
                  </a:lnTo>
                  <a:lnTo>
                    <a:pt x="1357095" y="749269"/>
                  </a:lnTo>
                  <a:lnTo>
                    <a:pt x="1394562" y="724602"/>
                  </a:lnTo>
                  <a:lnTo>
                    <a:pt x="1428825" y="698407"/>
                  </a:lnTo>
                  <a:lnTo>
                    <a:pt x="1459709" y="670785"/>
                  </a:lnTo>
                  <a:lnTo>
                    <a:pt x="1487041" y="641835"/>
                  </a:lnTo>
                  <a:lnTo>
                    <a:pt x="1510647" y="611654"/>
                  </a:lnTo>
                  <a:lnTo>
                    <a:pt x="1545980" y="548000"/>
                  </a:lnTo>
                  <a:lnTo>
                    <a:pt x="1564314" y="480614"/>
                  </a:lnTo>
                  <a:lnTo>
                    <a:pt x="1566672" y="445770"/>
                  </a:lnTo>
                  <a:lnTo>
                    <a:pt x="1564314" y="410925"/>
                  </a:lnTo>
                  <a:lnTo>
                    <a:pt x="1545980" y="343539"/>
                  </a:lnTo>
                  <a:lnTo>
                    <a:pt x="1510647" y="279885"/>
                  </a:lnTo>
                  <a:lnTo>
                    <a:pt x="1487041" y="249704"/>
                  </a:lnTo>
                  <a:lnTo>
                    <a:pt x="1459709" y="220754"/>
                  </a:lnTo>
                  <a:lnTo>
                    <a:pt x="1428825" y="193132"/>
                  </a:lnTo>
                  <a:lnTo>
                    <a:pt x="1394562" y="166937"/>
                  </a:lnTo>
                  <a:lnTo>
                    <a:pt x="1357095" y="142270"/>
                  </a:lnTo>
                  <a:lnTo>
                    <a:pt x="1316598" y="119228"/>
                  </a:lnTo>
                  <a:lnTo>
                    <a:pt x="1273246" y="97911"/>
                  </a:lnTo>
                  <a:lnTo>
                    <a:pt x="1227213" y="78417"/>
                  </a:lnTo>
                  <a:lnTo>
                    <a:pt x="1178672" y="60847"/>
                  </a:lnTo>
                  <a:lnTo>
                    <a:pt x="1127799" y="45297"/>
                  </a:lnTo>
                  <a:lnTo>
                    <a:pt x="1074768" y="31869"/>
                  </a:lnTo>
                  <a:lnTo>
                    <a:pt x="1019753" y="20660"/>
                  </a:lnTo>
                  <a:lnTo>
                    <a:pt x="962928" y="11769"/>
                  </a:lnTo>
                  <a:lnTo>
                    <a:pt x="904467" y="5297"/>
                  </a:lnTo>
                  <a:lnTo>
                    <a:pt x="844545" y="1340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267390" y="1315403"/>
            <a:ext cx="733901" cy="4305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85725">
              <a:lnSpc>
                <a:spcPct val="100000"/>
              </a:lnSpc>
              <a:spcBef>
                <a:spcPts val="75"/>
              </a:spcBef>
            </a:pPr>
            <a:r>
              <a:rPr sz="1350" dirty="0"/>
              <a:t>Definir  usuarios</a:t>
            </a:r>
            <a:endParaRPr sz="1350"/>
          </a:p>
        </p:txBody>
      </p:sp>
      <p:grpSp>
        <p:nvGrpSpPr>
          <p:cNvPr id="20" name="object 20"/>
          <p:cNvGrpSpPr/>
          <p:nvPr/>
        </p:nvGrpSpPr>
        <p:grpSpPr>
          <a:xfrm>
            <a:off x="5889879" y="1605915"/>
            <a:ext cx="1253014" cy="778669"/>
            <a:chOff x="6329171" y="2141220"/>
            <a:chExt cx="1670685" cy="1038225"/>
          </a:xfrm>
        </p:grpSpPr>
        <p:sp>
          <p:nvSpPr>
            <p:cNvPr id="21" name="object 21"/>
            <p:cNvSpPr/>
            <p:nvPr/>
          </p:nvSpPr>
          <p:spPr>
            <a:xfrm>
              <a:off x="6329171" y="2141220"/>
              <a:ext cx="1670303" cy="1037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355079" y="2167128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8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70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8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70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8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43911" y="1667446"/>
            <a:ext cx="772001" cy="5676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algn="ctr">
              <a:lnSpc>
                <a:spcPct val="100000"/>
              </a:lnSpc>
              <a:spcBef>
                <a:spcPts val="71"/>
              </a:spcBef>
            </a:pPr>
            <a:r>
              <a:rPr sz="1200" b="1" spc="-4" dirty="0">
                <a:solidFill>
                  <a:srgbClr val="FFFFFF"/>
                </a:solidFill>
                <a:latin typeface="Arial"/>
                <a:cs typeface="Arial"/>
              </a:rPr>
              <a:t>Desar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-4" dirty="0">
                <a:solidFill>
                  <a:srgbClr val="FFFFFF"/>
                </a:solidFill>
                <a:latin typeface="Arial"/>
                <a:cs typeface="Arial"/>
              </a:rPr>
              <a:t>ollo  de    funciones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024502" y="3378718"/>
            <a:ext cx="1251585" cy="745331"/>
            <a:chOff x="3842003" y="4504956"/>
            <a:chExt cx="1668780" cy="993775"/>
          </a:xfrm>
        </p:grpSpPr>
        <p:sp>
          <p:nvSpPr>
            <p:cNvPr id="25" name="object 25"/>
            <p:cNvSpPr/>
            <p:nvPr/>
          </p:nvSpPr>
          <p:spPr>
            <a:xfrm>
              <a:off x="3842003" y="4504956"/>
              <a:ext cx="1668779" cy="993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867911" y="4530852"/>
              <a:ext cx="1567180" cy="891540"/>
            </a:xfrm>
            <a:custGeom>
              <a:avLst/>
              <a:gdLst/>
              <a:ahLst/>
              <a:cxnLst/>
              <a:rect l="l" t="t" r="r" b="b"/>
              <a:pathLst>
                <a:path w="1567179" h="891539">
                  <a:moveTo>
                    <a:pt x="783336" y="0"/>
                  </a:moveTo>
                  <a:lnTo>
                    <a:pt x="722126" y="1340"/>
                  </a:lnTo>
                  <a:lnTo>
                    <a:pt x="662204" y="5297"/>
                  </a:lnTo>
                  <a:lnTo>
                    <a:pt x="603743" y="11769"/>
                  </a:lnTo>
                  <a:lnTo>
                    <a:pt x="546918" y="20660"/>
                  </a:lnTo>
                  <a:lnTo>
                    <a:pt x="491903" y="31869"/>
                  </a:lnTo>
                  <a:lnTo>
                    <a:pt x="438872" y="45297"/>
                  </a:lnTo>
                  <a:lnTo>
                    <a:pt x="387999" y="60847"/>
                  </a:lnTo>
                  <a:lnTo>
                    <a:pt x="339458" y="78417"/>
                  </a:lnTo>
                  <a:lnTo>
                    <a:pt x="293425" y="97911"/>
                  </a:lnTo>
                  <a:lnTo>
                    <a:pt x="250073" y="119228"/>
                  </a:lnTo>
                  <a:lnTo>
                    <a:pt x="209576" y="142270"/>
                  </a:lnTo>
                  <a:lnTo>
                    <a:pt x="172109" y="166937"/>
                  </a:lnTo>
                  <a:lnTo>
                    <a:pt x="137846" y="193132"/>
                  </a:lnTo>
                  <a:lnTo>
                    <a:pt x="106962" y="220754"/>
                  </a:lnTo>
                  <a:lnTo>
                    <a:pt x="79630" y="249704"/>
                  </a:lnTo>
                  <a:lnTo>
                    <a:pt x="56024" y="279885"/>
                  </a:lnTo>
                  <a:lnTo>
                    <a:pt x="20691" y="343539"/>
                  </a:lnTo>
                  <a:lnTo>
                    <a:pt x="2357" y="410925"/>
                  </a:lnTo>
                  <a:lnTo>
                    <a:pt x="0" y="445770"/>
                  </a:lnTo>
                  <a:lnTo>
                    <a:pt x="2357" y="480614"/>
                  </a:lnTo>
                  <a:lnTo>
                    <a:pt x="20691" y="548000"/>
                  </a:lnTo>
                  <a:lnTo>
                    <a:pt x="56024" y="611654"/>
                  </a:lnTo>
                  <a:lnTo>
                    <a:pt x="79630" y="641835"/>
                  </a:lnTo>
                  <a:lnTo>
                    <a:pt x="106962" y="670785"/>
                  </a:lnTo>
                  <a:lnTo>
                    <a:pt x="137846" y="698407"/>
                  </a:lnTo>
                  <a:lnTo>
                    <a:pt x="172109" y="724602"/>
                  </a:lnTo>
                  <a:lnTo>
                    <a:pt x="209576" y="749269"/>
                  </a:lnTo>
                  <a:lnTo>
                    <a:pt x="250073" y="772311"/>
                  </a:lnTo>
                  <a:lnTo>
                    <a:pt x="293425" y="793628"/>
                  </a:lnTo>
                  <a:lnTo>
                    <a:pt x="339458" y="813122"/>
                  </a:lnTo>
                  <a:lnTo>
                    <a:pt x="387999" y="830692"/>
                  </a:lnTo>
                  <a:lnTo>
                    <a:pt x="438872" y="846242"/>
                  </a:lnTo>
                  <a:lnTo>
                    <a:pt x="491903" y="859670"/>
                  </a:lnTo>
                  <a:lnTo>
                    <a:pt x="546918" y="870879"/>
                  </a:lnTo>
                  <a:lnTo>
                    <a:pt x="603743" y="879770"/>
                  </a:lnTo>
                  <a:lnTo>
                    <a:pt x="662204" y="886242"/>
                  </a:lnTo>
                  <a:lnTo>
                    <a:pt x="722126" y="890199"/>
                  </a:lnTo>
                  <a:lnTo>
                    <a:pt x="783336" y="891540"/>
                  </a:lnTo>
                  <a:lnTo>
                    <a:pt x="844545" y="890199"/>
                  </a:lnTo>
                  <a:lnTo>
                    <a:pt x="904467" y="886242"/>
                  </a:lnTo>
                  <a:lnTo>
                    <a:pt x="962928" y="879770"/>
                  </a:lnTo>
                  <a:lnTo>
                    <a:pt x="1019753" y="870879"/>
                  </a:lnTo>
                  <a:lnTo>
                    <a:pt x="1074768" y="859670"/>
                  </a:lnTo>
                  <a:lnTo>
                    <a:pt x="1127799" y="846242"/>
                  </a:lnTo>
                  <a:lnTo>
                    <a:pt x="1178672" y="830692"/>
                  </a:lnTo>
                  <a:lnTo>
                    <a:pt x="1227213" y="813122"/>
                  </a:lnTo>
                  <a:lnTo>
                    <a:pt x="1273246" y="793628"/>
                  </a:lnTo>
                  <a:lnTo>
                    <a:pt x="1316598" y="772311"/>
                  </a:lnTo>
                  <a:lnTo>
                    <a:pt x="1357095" y="749269"/>
                  </a:lnTo>
                  <a:lnTo>
                    <a:pt x="1394562" y="724602"/>
                  </a:lnTo>
                  <a:lnTo>
                    <a:pt x="1428825" y="698407"/>
                  </a:lnTo>
                  <a:lnTo>
                    <a:pt x="1459709" y="670785"/>
                  </a:lnTo>
                  <a:lnTo>
                    <a:pt x="1487041" y="641835"/>
                  </a:lnTo>
                  <a:lnTo>
                    <a:pt x="1510647" y="611654"/>
                  </a:lnTo>
                  <a:lnTo>
                    <a:pt x="1545980" y="548000"/>
                  </a:lnTo>
                  <a:lnTo>
                    <a:pt x="1564314" y="480614"/>
                  </a:lnTo>
                  <a:lnTo>
                    <a:pt x="1566672" y="445770"/>
                  </a:lnTo>
                  <a:lnTo>
                    <a:pt x="1564314" y="410925"/>
                  </a:lnTo>
                  <a:lnTo>
                    <a:pt x="1545980" y="343539"/>
                  </a:lnTo>
                  <a:lnTo>
                    <a:pt x="1510647" y="279885"/>
                  </a:lnTo>
                  <a:lnTo>
                    <a:pt x="1487041" y="249704"/>
                  </a:lnTo>
                  <a:lnTo>
                    <a:pt x="1459709" y="220754"/>
                  </a:lnTo>
                  <a:lnTo>
                    <a:pt x="1428825" y="193132"/>
                  </a:lnTo>
                  <a:lnTo>
                    <a:pt x="1394562" y="166937"/>
                  </a:lnTo>
                  <a:lnTo>
                    <a:pt x="1357095" y="142270"/>
                  </a:lnTo>
                  <a:lnTo>
                    <a:pt x="1316598" y="119228"/>
                  </a:lnTo>
                  <a:lnTo>
                    <a:pt x="1273246" y="97911"/>
                  </a:lnTo>
                  <a:lnTo>
                    <a:pt x="1227213" y="78417"/>
                  </a:lnTo>
                  <a:lnTo>
                    <a:pt x="1178672" y="60847"/>
                  </a:lnTo>
                  <a:lnTo>
                    <a:pt x="1127799" y="45297"/>
                  </a:lnTo>
                  <a:lnTo>
                    <a:pt x="1074768" y="31869"/>
                  </a:lnTo>
                  <a:lnTo>
                    <a:pt x="1019753" y="20660"/>
                  </a:lnTo>
                  <a:lnTo>
                    <a:pt x="962928" y="11769"/>
                  </a:lnTo>
                  <a:lnTo>
                    <a:pt x="904467" y="5297"/>
                  </a:lnTo>
                  <a:lnTo>
                    <a:pt x="844545" y="1340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40339" y="3606926"/>
            <a:ext cx="782002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Protot</a:t>
            </a:r>
            <a:r>
              <a:rPr sz="1350" b="1" spc="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89879" y="2986669"/>
            <a:ext cx="1253014" cy="745331"/>
            <a:chOff x="6329171" y="3982224"/>
            <a:chExt cx="1670685" cy="993775"/>
          </a:xfrm>
        </p:grpSpPr>
        <p:sp>
          <p:nvSpPr>
            <p:cNvPr id="29" name="object 29"/>
            <p:cNvSpPr/>
            <p:nvPr/>
          </p:nvSpPr>
          <p:spPr>
            <a:xfrm>
              <a:off x="6329171" y="3982224"/>
              <a:ext cx="1670303" cy="993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355079" y="4008120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8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69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8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69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8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202204" y="3215354"/>
            <a:ext cx="590074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1350" b="1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ño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62556" y="1441704"/>
            <a:ext cx="4624864" cy="2342674"/>
            <a:chOff x="1359408" y="1922272"/>
            <a:chExt cx="6166485" cy="3123565"/>
          </a:xfrm>
        </p:grpSpPr>
        <p:sp>
          <p:nvSpPr>
            <p:cNvPr id="33" name="object 33"/>
            <p:cNvSpPr/>
            <p:nvPr/>
          </p:nvSpPr>
          <p:spPr>
            <a:xfrm>
              <a:off x="3611753" y="1922271"/>
              <a:ext cx="3914140" cy="3123565"/>
            </a:xfrm>
            <a:custGeom>
              <a:avLst/>
              <a:gdLst/>
              <a:ahLst/>
              <a:cxnLst/>
              <a:rect l="l" t="t" r="r" b="b"/>
              <a:pathLst>
                <a:path w="3914140" h="3123565">
                  <a:moveTo>
                    <a:pt x="325501" y="107696"/>
                  </a:moveTo>
                  <a:lnTo>
                    <a:pt x="0" y="0"/>
                  </a:lnTo>
                  <a:lnTo>
                    <a:pt x="70485" y="336804"/>
                  </a:lnTo>
                  <a:lnTo>
                    <a:pt x="325501" y="107696"/>
                  </a:lnTo>
                  <a:close/>
                </a:path>
                <a:path w="3914140" h="3123565">
                  <a:moveTo>
                    <a:pt x="1964944" y="3123057"/>
                  </a:moveTo>
                  <a:lnTo>
                    <a:pt x="1882140" y="2790444"/>
                  </a:lnTo>
                  <a:lnTo>
                    <a:pt x="1634998" y="3029839"/>
                  </a:lnTo>
                  <a:lnTo>
                    <a:pt x="1964944" y="3123057"/>
                  </a:lnTo>
                  <a:close/>
                </a:path>
                <a:path w="3914140" h="3123565">
                  <a:moveTo>
                    <a:pt x="2968866" y="441960"/>
                  </a:moveTo>
                  <a:lnTo>
                    <a:pt x="2739263" y="187452"/>
                  </a:lnTo>
                  <a:lnTo>
                    <a:pt x="2633980" y="514858"/>
                  </a:lnTo>
                  <a:lnTo>
                    <a:pt x="2968866" y="441960"/>
                  </a:lnTo>
                  <a:close/>
                </a:path>
                <a:path w="3914140" h="3123565">
                  <a:moveTo>
                    <a:pt x="3913759" y="2070608"/>
                  </a:moveTo>
                  <a:lnTo>
                    <a:pt x="3600577" y="1931162"/>
                  </a:lnTo>
                  <a:lnTo>
                    <a:pt x="3637153" y="2273173"/>
                  </a:lnTo>
                  <a:lnTo>
                    <a:pt x="3913759" y="2070608"/>
                  </a:lnTo>
                  <a:close/>
                </a:path>
              </a:pathLst>
            </a:custGeom>
            <a:solidFill>
              <a:srgbClr val="BBE3E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9408" y="3982224"/>
              <a:ext cx="1670303" cy="993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385316" y="4008120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7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69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7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69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7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84609" y="3215354"/>
            <a:ext cx="37147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350" b="1" spc="-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382203" y="2175034"/>
            <a:ext cx="2686050" cy="1463992"/>
            <a:chOff x="1652270" y="2900045"/>
            <a:chExt cx="3581400" cy="1951989"/>
          </a:xfrm>
        </p:grpSpPr>
        <p:sp>
          <p:nvSpPr>
            <p:cNvPr id="38" name="object 38"/>
            <p:cNvSpPr/>
            <p:nvPr/>
          </p:nvSpPr>
          <p:spPr>
            <a:xfrm>
              <a:off x="1652270" y="2900044"/>
              <a:ext cx="1457960" cy="1951989"/>
            </a:xfrm>
            <a:custGeom>
              <a:avLst/>
              <a:gdLst/>
              <a:ahLst/>
              <a:cxnLst/>
              <a:rect l="l" t="t" r="r" b="b"/>
              <a:pathLst>
                <a:path w="1457960" h="1951989">
                  <a:moveTo>
                    <a:pt x="304927" y="342519"/>
                  </a:moveTo>
                  <a:lnTo>
                    <a:pt x="289941" y="0"/>
                  </a:lnTo>
                  <a:lnTo>
                    <a:pt x="0" y="183007"/>
                  </a:lnTo>
                  <a:lnTo>
                    <a:pt x="304927" y="342519"/>
                  </a:lnTo>
                  <a:close/>
                </a:path>
                <a:path w="1457960" h="1951989">
                  <a:moveTo>
                    <a:pt x="1457833" y="1699514"/>
                  </a:moveTo>
                  <a:lnTo>
                    <a:pt x="1123696" y="1622933"/>
                  </a:lnTo>
                  <a:lnTo>
                    <a:pt x="1225423" y="1951609"/>
                  </a:lnTo>
                  <a:lnTo>
                    <a:pt x="1457833" y="1699514"/>
                  </a:lnTo>
                  <a:close/>
                </a:path>
              </a:pathLst>
            </a:custGeom>
            <a:solidFill>
              <a:srgbClr val="BBE3E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613404" y="2968116"/>
              <a:ext cx="1620520" cy="1306830"/>
            </a:xfrm>
            <a:custGeom>
              <a:avLst/>
              <a:gdLst/>
              <a:ahLst/>
              <a:cxnLst/>
              <a:rect l="l" t="t" r="r" b="b"/>
              <a:pathLst>
                <a:path w="1620520" h="1306829">
                  <a:moveTo>
                    <a:pt x="131699" y="620522"/>
                  </a:moveTo>
                  <a:lnTo>
                    <a:pt x="104114" y="555752"/>
                  </a:lnTo>
                  <a:lnTo>
                    <a:pt x="103251" y="553720"/>
                  </a:lnTo>
                  <a:lnTo>
                    <a:pt x="98983" y="545312"/>
                  </a:lnTo>
                  <a:lnTo>
                    <a:pt x="68465" y="529767"/>
                  </a:lnTo>
                  <a:lnTo>
                    <a:pt x="61214" y="531063"/>
                  </a:lnTo>
                  <a:lnTo>
                    <a:pt x="32385" y="556768"/>
                  </a:lnTo>
                  <a:lnTo>
                    <a:pt x="31242" y="563372"/>
                  </a:lnTo>
                  <a:lnTo>
                    <a:pt x="25146" y="548894"/>
                  </a:lnTo>
                  <a:lnTo>
                    <a:pt x="0" y="559562"/>
                  </a:lnTo>
                  <a:lnTo>
                    <a:pt x="42037" y="658622"/>
                  </a:lnTo>
                  <a:lnTo>
                    <a:pt x="67945" y="647573"/>
                  </a:lnTo>
                  <a:lnTo>
                    <a:pt x="45212" y="593864"/>
                  </a:lnTo>
                  <a:lnTo>
                    <a:pt x="42545" y="587756"/>
                  </a:lnTo>
                  <a:lnTo>
                    <a:pt x="41275" y="582295"/>
                  </a:lnTo>
                  <a:lnTo>
                    <a:pt x="41402" y="568833"/>
                  </a:lnTo>
                  <a:lnTo>
                    <a:pt x="45224" y="563372"/>
                  </a:lnTo>
                  <a:lnTo>
                    <a:pt x="45847" y="562483"/>
                  </a:lnTo>
                  <a:lnTo>
                    <a:pt x="61595" y="555752"/>
                  </a:lnTo>
                  <a:lnTo>
                    <a:pt x="67564" y="556260"/>
                  </a:lnTo>
                  <a:lnTo>
                    <a:pt x="72263" y="560324"/>
                  </a:lnTo>
                  <a:lnTo>
                    <a:pt x="74803" y="562483"/>
                  </a:lnTo>
                  <a:lnTo>
                    <a:pt x="77216" y="566293"/>
                  </a:lnTo>
                  <a:lnTo>
                    <a:pt x="79502" y="571500"/>
                  </a:lnTo>
                  <a:lnTo>
                    <a:pt x="105029" y="631825"/>
                  </a:lnTo>
                  <a:lnTo>
                    <a:pt x="131699" y="620522"/>
                  </a:lnTo>
                  <a:close/>
                </a:path>
                <a:path w="1620520" h="1306829">
                  <a:moveTo>
                    <a:pt x="244221" y="572770"/>
                  </a:moveTo>
                  <a:lnTo>
                    <a:pt x="242811" y="569468"/>
                  </a:lnTo>
                  <a:lnTo>
                    <a:pt x="202057" y="473456"/>
                  </a:lnTo>
                  <a:lnTo>
                    <a:pt x="175768" y="484632"/>
                  </a:lnTo>
                  <a:lnTo>
                    <a:pt x="198628" y="538759"/>
                  </a:lnTo>
                  <a:lnTo>
                    <a:pt x="201422" y="545084"/>
                  </a:lnTo>
                  <a:lnTo>
                    <a:pt x="202628" y="550291"/>
                  </a:lnTo>
                  <a:lnTo>
                    <a:pt x="202666" y="555752"/>
                  </a:lnTo>
                  <a:lnTo>
                    <a:pt x="202438" y="563765"/>
                  </a:lnTo>
                  <a:lnTo>
                    <a:pt x="197866" y="569849"/>
                  </a:lnTo>
                  <a:lnTo>
                    <a:pt x="182245" y="576580"/>
                  </a:lnTo>
                  <a:lnTo>
                    <a:pt x="176530" y="575945"/>
                  </a:lnTo>
                  <a:lnTo>
                    <a:pt x="139192" y="500253"/>
                  </a:lnTo>
                  <a:lnTo>
                    <a:pt x="112649" y="511429"/>
                  </a:lnTo>
                  <a:lnTo>
                    <a:pt x="138099" y="571500"/>
                  </a:lnTo>
                  <a:lnTo>
                    <a:pt x="169494" y="602424"/>
                  </a:lnTo>
                  <a:lnTo>
                    <a:pt x="179057" y="601865"/>
                  </a:lnTo>
                  <a:lnTo>
                    <a:pt x="210566" y="578485"/>
                  </a:lnTo>
                  <a:lnTo>
                    <a:pt x="211455" y="576707"/>
                  </a:lnTo>
                  <a:lnTo>
                    <a:pt x="211493" y="576580"/>
                  </a:lnTo>
                  <a:lnTo>
                    <a:pt x="212090" y="574941"/>
                  </a:lnTo>
                  <a:lnTo>
                    <a:pt x="212344" y="573024"/>
                  </a:lnTo>
                  <a:lnTo>
                    <a:pt x="212979" y="569849"/>
                  </a:lnTo>
                  <a:lnTo>
                    <a:pt x="212979" y="569468"/>
                  </a:lnTo>
                  <a:lnTo>
                    <a:pt x="218948" y="583577"/>
                  </a:lnTo>
                  <a:lnTo>
                    <a:pt x="244221" y="572770"/>
                  </a:lnTo>
                  <a:close/>
                </a:path>
                <a:path w="1620520" h="1306829">
                  <a:moveTo>
                    <a:pt x="347853" y="501523"/>
                  </a:moveTo>
                  <a:lnTo>
                    <a:pt x="346075" y="495300"/>
                  </a:lnTo>
                  <a:lnTo>
                    <a:pt x="319532" y="506476"/>
                  </a:lnTo>
                  <a:lnTo>
                    <a:pt x="319278" y="510159"/>
                  </a:lnTo>
                  <a:lnTo>
                    <a:pt x="318389" y="513080"/>
                  </a:lnTo>
                  <a:lnTo>
                    <a:pt x="293751" y="529463"/>
                  </a:lnTo>
                  <a:lnTo>
                    <a:pt x="280543" y="527431"/>
                  </a:lnTo>
                  <a:lnTo>
                    <a:pt x="274066" y="521843"/>
                  </a:lnTo>
                  <a:lnTo>
                    <a:pt x="269494" y="512064"/>
                  </a:lnTo>
                  <a:lnTo>
                    <a:pt x="310565" y="494665"/>
                  </a:lnTo>
                  <a:lnTo>
                    <a:pt x="341757" y="481457"/>
                  </a:lnTo>
                  <a:lnTo>
                    <a:pt x="338201" y="472821"/>
                  </a:lnTo>
                  <a:lnTo>
                    <a:pt x="335153" y="466344"/>
                  </a:lnTo>
                  <a:lnTo>
                    <a:pt x="332613" y="462026"/>
                  </a:lnTo>
                  <a:lnTo>
                    <a:pt x="332041" y="461137"/>
                  </a:lnTo>
                  <a:lnTo>
                    <a:pt x="328041" y="454787"/>
                  </a:lnTo>
                  <a:lnTo>
                    <a:pt x="322453" y="449072"/>
                  </a:lnTo>
                  <a:lnTo>
                    <a:pt x="308610" y="440055"/>
                  </a:lnTo>
                  <a:lnTo>
                    <a:pt x="307594" y="439750"/>
                  </a:lnTo>
                  <a:lnTo>
                    <a:pt x="307594" y="475742"/>
                  </a:lnTo>
                  <a:lnTo>
                    <a:pt x="262763" y="494665"/>
                  </a:lnTo>
                  <a:lnTo>
                    <a:pt x="260985" y="487807"/>
                  </a:lnTo>
                  <a:lnTo>
                    <a:pt x="261112" y="481711"/>
                  </a:lnTo>
                  <a:lnTo>
                    <a:pt x="263271" y="476377"/>
                  </a:lnTo>
                  <a:lnTo>
                    <a:pt x="265303" y="471043"/>
                  </a:lnTo>
                  <a:lnTo>
                    <a:pt x="269621" y="466979"/>
                  </a:lnTo>
                  <a:lnTo>
                    <a:pt x="276352" y="464185"/>
                  </a:lnTo>
                  <a:lnTo>
                    <a:pt x="282448" y="461518"/>
                  </a:lnTo>
                  <a:lnTo>
                    <a:pt x="307594" y="475742"/>
                  </a:lnTo>
                  <a:lnTo>
                    <a:pt x="307594" y="439750"/>
                  </a:lnTo>
                  <a:lnTo>
                    <a:pt x="300736" y="437642"/>
                  </a:lnTo>
                  <a:lnTo>
                    <a:pt x="292481" y="437515"/>
                  </a:lnTo>
                  <a:lnTo>
                    <a:pt x="286258" y="437705"/>
                  </a:lnTo>
                  <a:lnTo>
                    <a:pt x="248818" y="454621"/>
                  </a:lnTo>
                  <a:lnTo>
                    <a:pt x="234353" y="492721"/>
                  </a:lnTo>
                  <a:lnTo>
                    <a:pt x="236321" y="504469"/>
                  </a:lnTo>
                  <a:lnTo>
                    <a:pt x="254469" y="539089"/>
                  </a:lnTo>
                  <a:lnTo>
                    <a:pt x="292874" y="552488"/>
                  </a:lnTo>
                  <a:lnTo>
                    <a:pt x="302856" y="550938"/>
                  </a:lnTo>
                  <a:lnTo>
                    <a:pt x="312801" y="547624"/>
                  </a:lnTo>
                  <a:lnTo>
                    <a:pt x="323748" y="541947"/>
                  </a:lnTo>
                  <a:lnTo>
                    <a:pt x="332613" y="534974"/>
                  </a:lnTo>
                  <a:lnTo>
                    <a:pt x="337134" y="529463"/>
                  </a:lnTo>
                  <a:lnTo>
                    <a:pt x="339369" y="526757"/>
                  </a:lnTo>
                  <a:lnTo>
                    <a:pt x="344043" y="517271"/>
                  </a:lnTo>
                  <a:lnTo>
                    <a:pt x="347218" y="508762"/>
                  </a:lnTo>
                  <a:lnTo>
                    <a:pt x="347853" y="501523"/>
                  </a:lnTo>
                  <a:close/>
                </a:path>
                <a:path w="1620520" h="1306829">
                  <a:moveTo>
                    <a:pt x="426085" y="495554"/>
                  </a:moveTo>
                  <a:lnTo>
                    <a:pt x="424967" y="475107"/>
                  </a:lnTo>
                  <a:lnTo>
                    <a:pt x="419862" y="381127"/>
                  </a:lnTo>
                  <a:lnTo>
                    <a:pt x="391922" y="392938"/>
                  </a:lnTo>
                  <a:lnTo>
                    <a:pt x="401955" y="475107"/>
                  </a:lnTo>
                  <a:lnTo>
                    <a:pt x="350139" y="410718"/>
                  </a:lnTo>
                  <a:lnTo>
                    <a:pt x="320929" y="423037"/>
                  </a:lnTo>
                  <a:lnTo>
                    <a:pt x="398780" y="507238"/>
                  </a:lnTo>
                  <a:lnTo>
                    <a:pt x="426085" y="495554"/>
                  </a:lnTo>
                  <a:close/>
                </a:path>
                <a:path w="1620520" h="1306829">
                  <a:moveTo>
                    <a:pt x="563372" y="437388"/>
                  </a:moveTo>
                  <a:lnTo>
                    <a:pt x="561721" y="433578"/>
                  </a:lnTo>
                  <a:lnTo>
                    <a:pt x="559689" y="433451"/>
                  </a:lnTo>
                  <a:lnTo>
                    <a:pt x="558038" y="432943"/>
                  </a:lnTo>
                  <a:lnTo>
                    <a:pt x="529805" y="373634"/>
                  </a:lnTo>
                  <a:lnTo>
                    <a:pt x="527812" y="368935"/>
                  </a:lnTo>
                  <a:lnTo>
                    <a:pt x="523494" y="361035"/>
                  </a:lnTo>
                  <a:lnTo>
                    <a:pt x="519176" y="356298"/>
                  </a:lnTo>
                  <a:lnTo>
                    <a:pt x="519176" y="427863"/>
                  </a:lnTo>
                  <a:lnTo>
                    <a:pt x="512318" y="438531"/>
                  </a:lnTo>
                  <a:lnTo>
                    <a:pt x="507746" y="442341"/>
                  </a:lnTo>
                  <a:lnTo>
                    <a:pt x="498602" y="446278"/>
                  </a:lnTo>
                  <a:lnTo>
                    <a:pt x="495046" y="446532"/>
                  </a:lnTo>
                  <a:lnTo>
                    <a:pt x="488442" y="444754"/>
                  </a:lnTo>
                  <a:lnTo>
                    <a:pt x="485775" y="442087"/>
                  </a:lnTo>
                  <a:lnTo>
                    <a:pt x="483882" y="437388"/>
                  </a:lnTo>
                  <a:lnTo>
                    <a:pt x="481939" y="432943"/>
                  </a:lnTo>
                  <a:lnTo>
                    <a:pt x="481990" y="431292"/>
                  </a:lnTo>
                  <a:lnTo>
                    <a:pt x="482346" y="428117"/>
                  </a:lnTo>
                  <a:lnTo>
                    <a:pt x="485394" y="424053"/>
                  </a:lnTo>
                  <a:lnTo>
                    <a:pt x="487172" y="421513"/>
                  </a:lnTo>
                  <a:lnTo>
                    <a:pt x="490728" y="418719"/>
                  </a:lnTo>
                  <a:lnTo>
                    <a:pt x="495808" y="415417"/>
                  </a:lnTo>
                  <a:lnTo>
                    <a:pt x="503936" y="409956"/>
                  </a:lnTo>
                  <a:lnTo>
                    <a:pt x="506095" y="408432"/>
                  </a:lnTo>
                  <a:lnTo>
                    <a:pt x="508889" y="405638"/>
                  </a:lnTo>
                  <a:lnTo>
                    <a:pt x="510286" y="404114"/>
                  </a:lnTo>
                  <a:lnTo>
                    <a:pt x="511429" y="402336"/>
                  </a:lnTo>
                  <a:lnTo>
                    <a:pt x="515493" y="412115"/>
                  </a:lnTo>
                  <a:lnTo>
                    <a:pt x="519049" y="420878"/>
                  </a:lnTo>
                  <a:lnTo>
                    <a:pt x="519176" y="427863"/>
                  </a:lnTo>
                  <a:lnTo>
                    <a:pt x="519176" y="356298"/>
                  </a:lnTo>
                  <a:lnTo>
                    <a:pt x="518198" y="355219"/>
                  </a:lnTo>
                  <a:lnTo>
                    <a:pt x="511924" y="351510"/>
                  </a:lnTo>
                  <a:lnTo>
                    <a:pt x="504698" y="349885"/>
                  </a:lnTo>
                  <a:lnTo>
                    <a:pt x="496912" y="349834"/>
                  </a:lnTo>
                  <a:lnTo>
                    <a:pt x="488988" y="350812"/>
                  </a:lnTo>
                  <a:lnTo>
                    <a:pt x="452793" y="368109"/>
                  </a:lnTo>
                  <a:lnTo>
                    <a:pt x="440944" y="391414"/>
                  </a:lnTo>
                  <a:lnTo>
                    <a:pt x="441579" y="399542"/>
                  </a:lnTo>
                  <a:lnTo>
                    <a:pt x="444627" y="408432"/>
                  </a:lnTo>
                  <a:lnTo>
                    <a:pt x="469773" y="397891"/>
                  </a:lnTo>
                  <a:lnTo>
                    <a:pt x="468757" y="393700"/>
                  </a:lnTo>
                  <a:lnTo>
                    <a:pt x="468630" y="390144"/>
                  </a:lnTo>
                  <a:lnTo>
                    <a:pt x="469519" y="387223"/>
                  </a:lnTo>
                  <a:lnTo>
                    <a:pt x="470916" y="383032"/>
                  </a:lnTo>
                  <a:lnTo>
                    <a:pt x="474599" y="379603"/>
                  </a:lnTo>
                  <a:lnTo>
                    <a:pt x="480822" y="377063"/>
                  </a:lnTo>
                  <a:lnTo>
                    <a:pt x="486410" y="374650"/>
                  </a:lnTo>
                  <a:lnTo>
                    <a:pt x="490855" y="373634"/>
                  </a:lnTo>
                  <a:lnTo>
                    <a:pt x="494411" y="374015"/>
                  </a:lnTo>
                  <a:lnTo>
                    <a:pt x="497967" y="374269"/>
                  </a:lnTo>
                  <a:lnTo>
                    <a:pt x="500634" y="376555"/>
                  </a:lnTo>
                  <a:lnTo>
                    <a:pt x="502285" y="380619"/>
                  </a:lnTo>
                  <a:lnTo>
                    <a:pt x="503682" y="383921"/>
                  </a:lnTo>
                  <a:lnTo>
                    <a:pt x="481965" y="401955"/>
                  </a:lnTo>
                  <a:lnTo>
                    <a:pt x="475335" y="406057"/>
                  </a:lnTo>
                  <a:lnTo>
                    <a:pt x="455637" y="433578"/>
                  </a:lnTo>
                  <a:lnTo>
                    <a:pt x="456031" y="441693"/>
                  </a:lnTo>
                  <a:lnTo>
                    <a:pt x="483044" y="470014"/>
                  </a:lnTo>
                  <a:lnTo>
                    <a:pt x="489369" y="470179"/>
                  </a:lnTo>
                  <a:lnTo>
                    <a:pt x="495858" y="469112"/>
                  </a:lnTo>
                  <a:lnTo>
                    <a:pt x="502539" y="466852"/>
                  </a:lnTo>
                  <a:lnTo>
                    <a:pt x="509651" y="463804"/>
                  </a:lnTo>
                  <a:lnTo>
                    <a:pt x="515366" y="459486"/>
                  </a:lnTo>
                  <a:lnTo>
                    <a:pt x="519557" y="453898"/>
                  </a:lnTo>
                  <a:lnTo>
                    <a:pt x="523113" y="449199"/>
                  </a:lnTo>
                  <a:lnTo>
                    <a:pt x="524573" y="446532"/>
                  </a:lnTo>
                  <a:lnTo>
                    <a:pt x="525907" y="444119"/>
                  </a:lnTo>
                  <a:lnTo>
                    <a:pt x="527812" y="438658"/>
                  </a:lnTo>
                  <a:lnTo>
                    <a:pt x="535178" y="449326"/>
                  </a:lnTo>
                  <a:lnTo>
                    <a:pt x="560362" y="438658"/>
                  </a:lnTo>
                  <a:lnTo>
                    <a:pt x="563372" y="437388"/>
                  </a:lnTo>
                  <a:close/>
                </a:path>
                <a:path w="1620520" h="1306829">
                  <a:moveTo>
                    <a:pt x="729399" y="337426"/>
                  </a:moveTo>
                  <a:lnTo>
                    <a:pt x="728192" y="328803"/>
                  </a:lnTo>
                  <a:lnTo>
                    <a:pt x="725639" y="319328"/>
                  </a:lnTo>
                  <a:lnTo>
                    <a:pt x="721741" y="308991"/>
                  </a:lnTo>
                  <a:lnTo>
                    <a:pt x="686689" y="226441"/>
                  </a:lnTo>
                  <a:lnTo>
                    <a:pt x="658241" y="238633"/>
                  </a:lnTo>
                  <a:lnTo>
                    <a:pt x="697103" y="330327"/>
                  </a:lnTo>
                  <a:lnTo>
                    <a:pt x="698842" y="337426"/>
                  </a:lnTo>
                  <a:lnTo>
                    <a:pt x="673176" y="365950"/>
                  </a:lnTo>
                  <a:lnTo>
                    <a:pt x="666000" y="366496"/>
                  </a:lnTo>
                  <a:lnTo>
                    <a:pt x="659701" y="364998"/>
                  </a:lnTo>
                  <a:lnTo>
                    <a:pt x="607441" y="260096"/>
                  </a:lnTo>
                  <a:lnTo>
                    <a:pt x="578993" y="272288"/>
                  </a:lnTo>
                  <a:lnTo>
                    <a:pt x="614045" y="354838"/>
                  </a:lnTo>
                  <a:lnTo>
                    <a:pt x="646430" y="391655"/>
                  </a:lnTo>
                  <a:lnTo>
                    <a:pt x="659777" y="394068"/>
                  </a:lnTo>
                  <a:lnTo>
                    <a:pt x="674763" y="392557"/>
                  </a:lnTo>
                  <a:lnTo>
                    <a:pt x="718261" y="369189"/>
                  </a:lnTo>
                  <a:lnTo>
                    <a:pt x="729234" y="345186"/>
                  </a:lnTo>
                  <a:lnTo>
                    <a:pt x="729399" y="337426"/>
                  </a:lnTo>
                  <a:close/>
                </a:path>
                <a:path w="1620520" h="1306829">
                  <a:moveTo>
                    <a:pt x="796290" y="338455"/>
                  </a:moveTo>
                  <a:lnTo>
                    <a:pt x="739267" y="204216"/>
                  </a:lnTo>
                  <a:lnTo>
                    <a:pt x="711327" y="216027"/>
                  </a:lnTo>
                  <a:lnTo>
                    <a:pt x="768350" y="350393"/>
                  </a:lnTo>
                  <a:lnTo>
                    <a:pt x="796290" y="338455"/>
                  </a:lnTo>
                  <a:close/>
                </a:path>
                <a:path w="1620520" h="1306829">
                  <a:moveTo>
                    <a:pt x="894600" y="1162583"/>
                  </a:moveTo>
                  <a:lnTo>
                    <a:pt x="893292" y="1154430"/>
                  </a:lnTo>
                  <a:lnTo>
                    <a:pt x="892683" y="1152906"/>
                  </a:lnTo>
                  <a:lnTo>
                    <a:pt x="890549" y="1147622"/>
                  </a:lnTo>
                  <a:lnTo>
                    <a:pt x="889927" y="1146810"/>
                  </a:lnTo>
                  <a:lnTo>
                    <a:pt x="886333" y="1142111"/>
                  </a:lnTo>
                  <a:lnTo>
                    <a:pt x="851154" y="1130300"/>
                  </a:lnTo>
                  <a:lnTo>
                    <a:pt x="843661" y="1131951"/>
                  </a:lnTo>
                  <a:lnTo>
                    <a:pt x="834136" y="1137920"/>
                  </a:lnTo>
                  <a:lnTo>
                    <a:pt x="830326" y="1141603"/>
                  </a:lnTo>
                  <a:lnTo>
                    <a:pt x="826262" y="1146810"/>
                  </a:lnTo>
                  <a:lnTo>
                    <a:pt x="827659" y="1131062"/>
                  </a:lnTo>
                  <a:lnTo>
                    <a:pt x="800354" y="1128776"/>
                  </a:lnTo>
                  <a:lnTo>
                    <a:pt x="791210" y="1236091"/>
                  </a:lnTo>
                  <a:lnTo>
                    <a:pt x="819277" y="1238504"/>
                  </a:lnTo>
                  <a:lnTo>
                    <a:pt x="824230" y="1180338"/>
                  </a:lnTo>
                  <a:lnTo>
                    <a:pt x="824865" y="1173607"/>
                  </a:lnTo>
                  <a:lnTo>
                    <a:pt x="826262" y="1168273"/>
                  </a:lnTo>
                  <a:lnTo>
                    <a:pt x="832612" y="1156335"/>
                  </a:lnTo>
                  <a:lnTo>
                    <a:pt x="839470" y="1152906"/>
                  </a:lnTo>
                  <a:lnTo>
                    <a:pt x="848995" y="1153668"/>
                  </a:lnTo>
                  <a:lnTo>
                    <a:pt x="856615" y="1154430"/>
                  </a:lnTo>
                  <a:lnTo>
                    <a:pt x="861695" y="1157605"/>
                  </a:lnTo>
                  <a:lnTo>
                    <a:pt x="863854" y="1163320"/>
                  </a:lnTo>
                  <a:lnTo>
                    <a:pt x="865124" y="1166495"/>
                  </a:lnTo>
                  <a:lnTo>
                    <a:pt x="865276" y="1168273"/>
                  </a:lnTo>
                  <a:lnTo>
                    <a:pt x="865390" y="1172083"/>
                  </a:lnTo>
                  <a:lnTo>
                    <a:pt x="864997" y="1176528"/>
                  </a:lnTo>
                  <a:lnTo>
                    <a:pt x="859409" y="1241933"/>
                  </a:lnTo>
                  <a:lnTo>
                    <a:pt x="888238" y="1244346"/>
                  </a:lnTo>
                  <a:lnTo>
                    <a:pt x="894461" y="1172083"/>
                  </a:lnTo>
                  <a:lnTo>
                    <a:pt x="894600" y="1162583"/>
                  </a:lnTo>
                  <a:close/>
                </a:path>
                <a:path w="1620520" h="1306829">
                  <a:moveTo>
                    <a:pt x="949579" y="229108"/>
                  </a:moveTo>
                  <a:lnTo>
                    <a:pt x="946200" y="221234"/>
                  </a:lnTo>
                  <a:lnTo>
                    <a:pt x="939419" y="205359"/>
                  </a:lnTo>
                  <a:lnTo>
                    <a:pt x="902081" y="221234"/>
                  </a:lnTo>
                  <a:lnTo>
                    <a:pt x="886206" y="183896"/>
                  </a:lnTo>
                  <a:lnTo>
                    <a:pt x="862330" y="194056"/>
                  </a:lnTo>
                  <a:lnTo>
                    <a:pt x="878205" y="231394"/>
                  </a:lnTo>
                  <a:lnTo>
                    <a:pt x="840740" y="247269"/>
                  </a:lnTo>
                  <a:lnTo>
                    <a:pt x="850900" y="271018"/>
                  </a:lnTo>
                  <a:lnTo>
                    <a:pt x="888238" y="255143"/>
                  </a:lnTo>
                  <a:lnTo>
                    <a:pt x="904240" y="292735"/>
                  </a:lnTo>
                  <a:lnTo>
                    <a:pt x="928116" y="282575"/>
                  </a:lnTo>
                  <a:lnTo>
                    <a:pt x="916520" y="255143"/>
                  </a:lnTo>
                  <a:lnTo>
                    <a:pt x="912241" y="244983"/>
                  </a:lnTo>
                  <a:lnTo>
                    <a:pt x="949579" y="229108"/>
                  </a:lnTo>
                  <a:close/>
                </a:path>
                <a:path w="1620520" h="1306829">
                  <a:moveTo>
                    <a:pt x="1019302" y="1147445"/>
                  </a:moveTo>
                  <a:lnTo>
                    <a:pt x="990727" y="1144905"/>
                  </a:lnTo>
                  <a:lnTo>
                    <a:pt x="985735" y="1203833"/>
                  </a:lnTo>
                  <a:lnTo>
                    <a:pt x="985139" y="1210310"/>
                  </a:lnTo>
                  <a:lnTo>
                    <a:pt x="983742" y="1215771"/>
                  </a:lnTo>
                  <a:lnTo>
                    <a:pt x="981290" y="1220343"/>
                  </a:lnTo>
                  <a:lnTo>
                    <a:pt x="977392" y="1227328"/>
                  </a:lnTo>
                  <a:lnTo>
                    <a:pt x="970534" y="1230630"/>
                  </a:lnTo>
                  <a:lnTo>
                    <a:pt x="953516" y="1229106"/>
                  </a:lnTo>
                  <a:lnTo>
                    <a:pt x="948690" y="1226058"/>
                  </a:lnTo>
                  <a:lnTo>
                    <a:pt x="946454" y="1219835"/>
                  </a:lnTo>
                  <a:lnTo>
                    <a:pt x="945388" y="1217168"/>
                  </a:lnTo>
                  <a:lnTo>
                    <a:pt x="945134" y="1212469"/>
                  </a:lnTo>
                  <a:lnTo>
                    <a:pt x="945883" y="1203452"/>
                  </a:lnTo>
                  <a:lnTo>
                    <a:pt x="951230" y="1141603"/>
                  </a:lnTo>
                  <a:lnTo>
                    <a:pt x="922401" y="1139063"/>
                  </a:lnTo>
                  <a:lnTo>
                    <a:pt x="916813" y="1203833"/>
                  </a:lnTo>
                  <a:lnTo>
                    <a:pt x="916482" y="1210310"/>
                  </a:lnTo>
                  <a:lnTo>
                    <a:pt x="916482" y="1215771"/>
                  </a:lnTo>
                  <a:lnTo>
                    <a:pt x="938847" y="1250073"/>
                  </a:lnTo>
                  <a:lnTo>
                    <a:pt x="955167" y="1252601"/>
                  </a:lnTo>
                  <a:lnTo>
                    <a:pt x="959993" y="1252220"/>
                  </a:lnTo>
                  <a:lnTo>
                    <a:pt x="964184" y="1251204"/>
                  </a:lnTo>
                  <a:lnTo>
                    <a:pt x="968502" y="1250061"/>
                  </a:lnTo>
                  <a:lnTo>
                    <a:pt x="972947" y="1247775"/>
                  </a:lnTo>
                  <a:lnTo>
                    <a:pt x="977646" y="1244092"/>
                  </a:lnTo>
                  <a:lnTo>
                    <a:pt x="979170" y="1243076"/>
                  </a:lnTo>
                  <a:lnTo>
                    <a:pt x="980567" y="1241679"/>
                  </a:lnTo>
                  <a:lnTo>
                    <a:pt x="981862" y="1240116"/>
                  </a:lnTo>
                  <a:lnTo>
                    <a:pt x="983742" y="1237615"/>
                  </a:lnTo>
                  <a:lnTo>
                    <a:pt x="983996" y="1237361"/>
                  </a:lnTo>
                  <a:lnTo>
                    <a:pt x="982726" y="1252474"/>
                  </a:lnTo>
                  <a:lnTo>
                    <a:pt x="1010031" y="1254887"/>
                  </a:lnTo>
                  <a:lnTo>
                    <a:pt x="1011542" y="1237361"/>
                  </a:lnTo>
                  <a:lnTo>
                    <a:pt x="1012113" y="1230630"/>
                  </a:lnTo>
                  <a:lnTo>
                    <a:pt x="1019302" y="1147445"/>
                  </a:lnTo>
                  <a:close/>
                </a:path>
                <a:path w="1620520" h="1306829">
                  <a:moveTo>
                    <a:pt x="1130642" y="167119"/>
                  </a:moveTo>
                  <a:lnTo>
                    <a:pt x="1129411" y="158496"/>
                  </a:lnTo>
                  <a:lnTo>
                    <a:pt x="1126832" y="149021"/>
                  </a:lnTo>
                  <a:lnTo>
                    <a:pt x="1122934" y="138684"/>
                  </a:lnTo>
                  <a:lnTo>
                    <a:pt x="1088009" y="56261"/>
                  </a:lnTo>
                  <a:lnTo>
                    <a:pt x="1059434" y="68326"/>
                  </a:lnTo>
                  <a:lnTo>
                    <a:pt x="1094486" y="150749"/>
                  </a:lnTo>
                  <a:lnTo>
                    <a:pt x="1098296" y="160020"/>
                  </a:lnTo>
                  <a:lnTo>
                    <a:pt x="1100074" y="167259"/>
                  </a:lnTo>
                  <a:lnTo>
                    <a:pt x="1099693" y="172339"/>
                  </a:lnTo>
                  <a:lnTo>
                    <a:pt x="1098537" y="178701"/>
                  </a:lnTo>
                  <a:lnTo>
                    <a:pt x="1067193" y="196189"/>
                  </a:lnTo>
                  <a:lnTo>
                    <a:pt x="1060894" y="194691"/>
                  </a:lnTo>
                  <a:lnTo>
                    <a:pt x="1008634" y="89789"/>
                  </a:lnTo>
                  <a:lnTo>
                    <a:pt x="980186" y="101981"/>
                  </a:lnTo>
                  <a:lnTo>
                    <a:pt x="1015238" y="184531"/>
                  </a:lnTo>
                  <a:lnTo>
                    <a:pt x="1047673" y="221348"/>
                  </a:lnTo>
                  <a:lnTo>
                    <a:pt x="1061021" y="223761"/>
                  </a:lnTo>
                  <a:lnTo>
                    <a:pt x="1075969" y="222250"/>
                  </a:lnTo>
                  <a:lnTo>
                    <a:pt x="1092581" y="216789"/>
                  </a:lnTo>
                  <a:lnTo>
                    <a:pt x="1108011" y="208622"/>
                  </a:lnTo>
                  <a:lnTo>
                    <a:pt x="1119466" y="198932"/>
                  </a:lnTo>
                  <a:lnTo>
                    <a:pt x="1121295" y="196189"/>
                  </a:lnTo>
                  <a:lnTo>
                    <a:pt x="1126972" y="187706"/>
                  </a:lnTo>
                  <a:lnTo>
                    <a:pt x="1130554" y="174879"/>
                  </a:lnTo>
                  <a:lnTo>
                    <a:pt x="1130642" y="167119"/>
                  </a:lnTo>
                  <a:close/>
                </a:path>
                <a:path w="1620520" h="1306829">
                  <a:moveTo>
                    <a:pt x="1140206" y="1203452"/>
                  </a:moveTo>
                  <a:lnTo>
                    <a:pt x="1139964" y="1198753"/>
                  </a:lnTo>
                  <a:lnTo>
                    <a:pt x="1139317" y="1189863"/>
                  </a:lnTo>
                  <a:lnTo>
                    <a:pt x="1137158" y="1182243"/>
                  </a:lnTo>
                  <a:lnTo>
                    <a:pt x="1133221" y="1175385"/>
                  </a:lnTo>
                  <a:lnTo>
                    <a:pt x="1132027" y="1173226"/>
                  </a:lnTo>
                  <a:lnTo>
                    <a:pt x="1129030" y="1167765"/>
                  </a:lnTo>
                  <a:lnTo>
                    <a:pt x="1123315" y="1161923"/>
                  </a:lnTo>
                  <a:lnTo>
                    <a:pt x="1116076" y="1157986"/>
                  </a:lnTo>
                  <a:lnTo>
                    <a:pt x="1111440" y="1155738"/>
                  </a:lnTo>
                  <a:lnTo>
                    <a:pt x="1111440" y="1194562"/>
                  </a:lnTo>
                  <a:lnTo>
                    <a:pt x="1111377" y="1198753"/>
                  </a:lnTo>
                  <a:lnTo>
                    <a:pt x="1062990" y="1194562"/>
                  </a:lnTo>
                  <a:lnTo>
                    <a:pt x="1064641" y="1187704"/>
                  </a:lnTo>
                  <a:lnTo>
                    <a:pt x="1067562" y="1182370"/>
                  </a:lnTo>
                  <a:lnTo>
                    <a:pt x="1071880" y="1178560"/>
                  </a:lnTo>
                  <a:lnTo>
                    <a:pt x="1076198" y="1174877"/>
                  </a:lnTo>
                  <a:lnTo>
                    <a:pt x="1082040" y="1173226"/>
                  </a:lnTo>
                  <a:lnTo>
                    <a:pt x="1095883" y="1174496"/>
                  </a:lnTo>
                  <a:lnTo>
                    <a:pt x="1111440" y="1194562"/>
                  </a:lnTo>
                  <a:lnTo>
                    <a:pt x="1111440" y="1155738"/>
                  </a:lnTo>
                  <a:lnTo>
                    <a:pt x="1079842" y="1150696"/>
                  </a:lnTo>
                  <a:lnTo>
                    <a:pt x="1069467" y="1152626"/>
                  </a:lnTo>
                  <a:lnTo>
                    <a:pt x="1038860" y="1179550"/>
                  </a:lnTo>
                  <a:lnTo>
                    <a:pt x="1032814" y="1217815"/>
                  </a:lnTo>
                  <a:lnTo>
                    <a:pt x="1034884" y="1229868"/>
                  </a:lnTo>
                  <a:lnTo>
                    <a:pt x="1062494" y="1259738"/>
                  </a:lnTo>
                  <a:lnTo>
                    <a:pt x="1094752" y="1264894"/>
                  </a:lnTo>
                  <a:lnTo>
                    <a:pt x="1105827" y="1262888"/>
                  </a:lnTo>
                  <a:lnTo>
                    <a:pt x="1115656" y="1258798"/>
                  </a:lnTo>
                  <a:lnTo>
                    <a:pt x="1124204" y="1252601"/>
                  </a:lnTo>
                  <a:lnTo>
                    <a:pt x="1130935" y="1246505"/>
                  </a:lnTo>
                  <a:lnTo>
                    <a:pt x="1133475" y="1242695"/>
                  </a:lnTo>
                  <a:lnTo>
                    <a:pt x="1134999" y="1240409"/>
                  </a:lnTo>
                  <a:lnTo>
                    <a:pt x="1136269" y="1234059"/>
                  </a:lnTo>
                  <a:lnTo>
                    <a:pt x="1107567" y="1231646"/>
                  </a:lnTo>
                  <a:lnTo>
                    <a:pt x="1105662" y="1234567"/>
                  </a:lnTo>
                  <a:lnTo>
                    <a:pt x="1103503" y="1236853"/>
                  </a:lnTo>
                  <a:lnTo>
                    <a:pt x="1101217" y="1238504"/>
                  </a:lnTo>
                  <a:lnTo>
                    <a:pt x="1096899" y="1241425"/>
                  </a:lnTo>
                  <a:lnTo>
                    <a:pt x="1091565" y="1242695"/>
                  </a:lnTo>
                  <a:lnTo>
                    <a:pt x="1085215" y="1242060"/>
                  </a:lnTo>
                  <a:lnTo>
                    <a:pt x="1079119" y="1241552"/>
                  </a:lnTo>
                  <a:lnTo>
                    <a:pt x="1060704" y="1213104"/>
                  </a:lnTo>
                  <a:lnTo>
                    <a:pt x="1139063" y="1219835"/>
                  </a:lnTo>
                  <a:lnTo>
                    <a:pt x="1139698" y="1213104"/>
                  </a:lnTo>
                  <a:lnTo>
                    <a:pt x="1139952" y="1210564"/>
                  </a:lnTo>
                  <a:lnTo>
                    <a:pt x="1140206" y="1203452"/>
                  </a:lnTo>
                  <a:close/>
                </a:path>
                <a:path w="1620520" h="1306829">
                  <a:moveTo>
                    <a:pt x="1255014" y="1167638"/>
                  </a:moveTo>
                  <a:lnTo>
                    <a:pt x="1224788" y="1165098"/>
                  </a:lnTo>
                  <a:lnTo>
                    <a:pt x="1195070" y="1242441"/>
                  </a:lnTo>
                  <a:lnTo>
                    <a:pt x="1179576" y="1161161"/>
                  </a:lnTo>
                  <a:lnTo>
                    <a:pt x="1147953" y="1158494"/>
                  </a:lnTo>
                  <a:lnTo>
                    <a:pt x="1177290" y="1269238"/>
                  </a:lnTo>
                  <a:lnTo>
                    <a:pt x="1206881" y="1271778"/>
                  </a:lnTo>
                  <a:lnTo>
                    <a:pt x="1220431" y="1242441"/>
                  </a:lnTo>
                  <a:lnTo>
                    <a:pt x="1255014" y="1167638"/>
                  </a:lnTo>
                  <a:close/>
                </a:path>
                <a:path w="1620520" h="1306829">
                  <a:moveTo>
                    <a:pt x="1279906" y="133223"/>
                  </a:moveTo>
                  <a:lnTo>
                    <a:pt x="1250530" y="112776"/>
                  </a:lnTo>
                  <a:lnTo>
                    <a:pt x="1206754" y="82296"/>
                  </a:lnTo>
                  <a:lnTo>
                    <a:pt x="1209116" y="67945"/>
                  </a:lnTo>
                  <a:lnTo>
                    <a:pt x="1220343" y="0"/>
                  </a:lnTo>
                  <a:lnTo>
                    <a:pt x="1187831" y="13843"/>
                  </a:lnTo>
                  <a:lnTo>
                    <a:pt x="1181862" y="67945"/>
                  </a:lnTo>
                  <a:lnTo>
                    <a:pt x="1139317" y="34417"/>
                  </a:lnTo>
                  <a:lnTo>
                    <a:pt x="1105789" y="48641"/>
                  </a:lnTo>
                  <a:lnTo>
                    <a:pt x="1174877" y="97028"/>
                  </a:lnTo>
                  <a:lnTo>
                    <a:pt x="1160653" y="183769"/>
                  </a:lnTo>
                  <a:lnTo>
                    <a:pt x="1193292" y="169926"/>
                  </a:lnTo>
                  <a:lnTo>
                    <a:pt x="1200785" y="112776"/>
                  </a:lnTo>
                  <a:lnTo>
                    <a:pt x="1245743" y="147701"/>
                  </a:lnTo>
                  <a:lnTo>
                    <a:pt x="1279906" y="133223"/>
                  </a:lnTo>
                  <a:close/>
                </a:path>
                <a:path w="1620520" h="1306829">
                  <a:moveTo>
                    <a:pt x="1355979" y="1207516"/>
                  </a:moveTo>
                  <a:lnTo>
                    <a:pt x="1355902" y="1198499"/>
                  </a:lnTo>
                  <a:lnTo>
                    <a:pt x="1354264" y="1192022"/>
                  </a:lnTo>
                  <a:lnTo>
                    <a:pt x="1353972" y="1190866"/>
                  </a:lnTo>
                  <a:lnTo>
                    <a:pt x="1313688" y="1170178"/>
                  </a:lnTo>
                  <a:lnTo>
                    <a:pt x="1300988" y="1170000"/>
                  </a:lnTo>
                  <a:lnTo>
                    <a:pt x="1290154" y="1171740"/>
                  </a:lnTo>
                  <a:lnTo>
                    <a:pt x="1264031" y="1203579"/>
                  </a:lnTo>
                  <a:lnTo>
                    <a:pt x="1291209" y="1205865"/>
                  </a:lnTo>
                  <a:lnTo>
                    <a:pt x="1292225" y="1201801"/>
                  </a:lnTo>
                  <a:lnTo>
                    <a:pt x="1293876" y="1198626"/>
                  </a:lnTo>
                  <a:lnTo>
                    <a:pt x="1296035" y="1196340"/>
                  </a:lnTo>
                  <a:lnTo>
                    <a:pt x="1299083" y="1193292"/>
                  </a:lnTo>
                  <a:lnTo>
                    <a:pt x="1304036" y="1192022"/>
                  </a:lnTo>
                  <a:lnTo>
                    <a:pt x="1316736" y="1193165"/>
                  </a:lnTo>
                  <a:lnTo>
                    <a:pt x="1321308" y="1194435"/>
                  </a:lnTo>
                  <a:lnTo>
                    <a:pt x="1327150" y="1198245"/>
                  </a:lnTo>
                  <a:lnTo>
                    <a:pt x="1328420" y="1201420"/>
                  </a:lnTo>
                  <a:lnTo>
                    <a:pt x="1328039" y="1205865"/>
                  </a:lnTo>
                  <a:lnTo>
                    <a:pt x="1327785" y="1209548"/>
                  </a:lnTo>
                  <a:lnTo>
                    <a:pt x="1325880" y="1211567"/>
                  </a:lnTo>
                  <a:lnTo>
                    <a:pt x="1325880" y="1229487"/>
                  </a:lnTo>
                  <a:lnTo>
                    <a:pt x="1324991" y="1239901"/>
                  </a:lnTo>
                  <a:lnTo>
                    <a:pt x="1323975" y="1249299"/>
                  </a:lnTo>
                  <a:lnTo>
                    <a:pt x="1320800" y="1255522"/>
                  </a:lnTo>
                  <a:lnTo>
                    <a:pt x="1315339" y="1258570"/>
                  </a:lnTo>
                  <a:lnTo>
                    <a:pt x="1309878" y="1261745"/>
                  </a:lnTo>
                  <a:lnTo>
                    <a:pt x="1304036" y="1263015"/>
                  </a:lnTo>
                  <a:lnTo>
                    <a:pt x="1297813" y="1262507"/>
                  </a:lnTo>
                  <a:lnTo>
                    <a:pt x="1294003" y="1262126"/>
                  </a:lnTo>
                  <a:lnTo>
                    <a:pt x="1290828" y="1260856"/>
                  </a:lnTo>
                  <a:lnTo>
                    <a:pt x="1285748" y="1256030"/>
                  </a:lnTo>
                  <a:lnTo>
                    <a:pt x="1284732" y="1252474"/>
                  </a:lnTo>
                  <a:lnTo>
                    <a:pt x="1285138" y="1247267"/>
                  </a:lnTo>
                  <a:lnTo>
                    <a:pt x="1306068" y="1233551"/>
                  </a:lnTo>
                  <a:lnTo>
                    <a:pt x="1312545" y="1232916"/>
                  </a:lnTo>
                  <a:lnTo>
                    <a:pt x="1325880" y="1229487"/>
                  </a:lnTo>
                  <a:lnTo>
                    <a:pt x="1325880" y="1211567"/>
                  </a:lnTo>
                  <a:lnTo>
                    <a:pt x="1325499" y="1211961"/>
                  </a:lnTo>
                  <a:lnTo>
                    <a:pt x="1319022" y="1214120"/>
                  </a:lnTo>
                  <a:lnTo>
                    <a:pt x="1315212" y="1214628"/>
                  </a:lnTo>
                  <a:lnTo>
                    <a:pt x="1309878" y="1214882"/>
                  </a:lnTo>
                  <a:lnTo>
                    <a:pt x="1300099" y="1215136"/>
                  </a:lnTo>
                  <a:lnTo>
                    <a:pt x="1292301" y="1215720"/>
                  </a:lnTo>
                  <a:lnTo>
                    <a:pt x="1258544" y="1238148"/>
                  </a:lnTo>
                  <a:lnTo>
                    <a:pt x="1256792" y="1247267"/>
                  </a:lnTo>
                  <a:lnTo>
                    <a:pt x="1256817" y="1254582"/>
                  </a:lnTo>
                  <a:lnTo>
                    <a:pt x="1287907" y="1282192"/>
                  </a:lnTo>
                  <a:lnTo>
                    <a:pt x="1295527" y="1282827"/>
                  </a:lnTo>
                  <a:lnTo>
                    <a:pt x="1302639" y="1281684"/>
                  </a:lnTo>
                  <a:lnTo>
                    <a:pt x="1308989" y="1278763"/>
                  </a:lnTo>
                  <a:lnTo>
                    <a:pt x="1314323" y="1276223"/>
                  </a:lnTo>
                  <a:lnTo>
                    <a:pt x="1319149" y="1273048"/>
                  </a:lnTo>
                  <a:lnTo>
                    <a:pt x="1323467" y="1269111"/>
                  </a:lnTo>
                  <a:lnTo>
                    <a:pt x="1323416" y="1273048"/>
                  </a:lnTo>
                  <a:lnTo>
                    <a:pt x="1355471" y="1284605"/>
                  </a:lnTo>
                  <a:lnTo>
                    <a:pt x="1355852" y="1280541"/>
                  </a:lnTo>
                  <a:lnTo>
                    <a:pt x="1354074" y="1279525"/>
                  </a:lnTo>
                  <a:lnTo>
                    <a:pt x="1352804" y="1278255"/>
                  </a:lnTo>
                  <a:lnTo>
                    <a:pt x="1351915" y="1276858"/>
                  </a:lnTo>
                  <a:lnTo>
                    <a:pt x="1351153" y="1275461"/>
                  </a:lnTo>
                  <a:lnTo>
                    <a:pt x="1350784" y="1273048"/>
                  </a:lnTo>
                  <a:lnTo>
                    <a:pt x="1350899" y="1269111"/>
                  </a:lnTo>
                  <a:lnTo>
                    <a:pt x="1351153" y="1264412"/>
                  </a:lnTo>
                  <a:lnTo>
                    <a:pt x="1351280" y="1263015"/>
                  </a:lnTo>
                  <a:lnTo>
                    <a:pt x="1351534" y="1260221"/>
                  </a:lnTo>
                  <a:lnTo>
                    <a:pt x="1351965" y="1254582"/>
                  </a:lnTo>
                  <a:lnTo>
                    <a:pt x="1354099" y="1229487"/>
                  </a:lnTo>
                  <a:lnTo>
                    <a:pt x="1355979" y="1207516"/>
                  </a:lnTo>
                  <a:close/>
                </a:path>
                <a:path w="1620520" h="1306829">
                  <a:moveTo>
                    <a:pt x="1563116" y="1156081"/>
                  </a:moveTo>
                  <a:lnTo>
                    <a:pt x="1532255" y="1153414"/>
                  </a:lnTo>
                  <a:lnTo>
                    <a:pt x="1524304" y="1246339"/>
                  </a:lnTo>
                  <a:lnTo>
                    <a:pt x="1523746" y="1252728"/>
                  </a:lnTo>
                  <a:lnTo>
                    <a:pt x="1494282" y="1274445"/>
                  </a:lnTo>
                  <a:lnTo>
                    <a:pt x="1485912" y="1272921"/>
                  </a:lnTo>
                  <a:lnTo>
                    <a:pt x="1468882" y="1247902"/>
                  </a:lnTo>
                  <a:lnTo>
                    <a:pt x="1469644" y="1237996"/>
                  </a:lnTo>
                  <a:lnTo>
                    <a:pt x="1477391" y="1148715"/>
                  </a:lnTo>
                  <a:lnTo>
                    <a:pt x="1446530" y="1146048"/>
                  </a:lnTo>
                  <a:lnTo>
                    <a:pt x="1438783" y="1235329"/>
                  </a:lnTo>
                  <a:lnTo>
                    <a:pt x="1438478" y="1242695"/>
                  </a:lnTo>
                  <a:lnTo>
                    <a:pt x="1438402" y="1247902"/>
                  </a:lnTo>
                  <a:lnTo>
                    <a:pt x="1438821" y="1255395"/>
                  </a:lnTo>
                  <a:lnTo>
                    <a:pt x="1460944" y="1291501"/>
                  </a:lnTo>
                  <a:lnTo>
                    <a:pt x="1509471" y="1300124"/>
                  </a:lnTo>
                  <a:lnTo>
                    <a:pt x="1524165" y="1296949"/>
                  </a:lnTo>
                  <a:lnTo>
                    <a:pt x="1551889" y="1265770"/>
                  </a:lnTo>
                  <a:lnTo>
                    <a:pt x="1555496" y="1245362"/>
                  </a:lnTo>
                  <a:lnTo>
                    <a:pt x="1563116" y="1156081"/>
                  </a:lnTo>
                  <a:close/>
                </a:path>
                <a:path w="1620520" h="1306829">
                  <a:moveTo>
                    <a:pt x="1620012" y="1161034"/>
                  </a:moveTo>
                  <a:lnTo>
                    <a:pt x="1589786" y="1158367"/>
                  </a:lnTo>
                  <a:lnTo>
                    <a:pt x="1577340" y="1303782"/>
                  </a:lnTo>
                  <a:lnTo>
                    <a:pt x="1607439" y="1306322"/>
                  </a:lnTo>
                  <a:lnTo>
                    <a:pt x="1620012" y="11610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226677" y="2388462"/>
            <a:ext cx="179536" cy="525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398"/>
              </a:lnSpc>
            </a:pPr>
            <a:r>
              <a:rPr sz="1200" b="1" dirty="0">
                <a:latin typeface="Arial"/>
                <a:cs typeface="Arial"/>
              </a:rPr>
              <a:t>piv</a:t>
            </a:r>
            <a:r>
              <a:rPr sz="1200" b="1" spc="-4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tar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75063" y="1947863"/>
            <a:ext cx="2904172" cy="1183005"/>
          </a:xfrm>
          <a:custGeom>
            <a:avLst/>
            <a:gdLst/>
            <a:ahLst/>
            <a:cxnLst/>
            <a:rect l="l" t="t" r="r" b="b"/>
            <a:pathLst>
              <a:path w="3872229" h="1577339">
                <a:moveTo>
                  <a:pt x="3645223" y="70868"/>
                </a:moveTo>
                <a:lnTo>
                  <a:pt x="0" y="1505966"/>
                </a:lnTo>
                <a:lnTo>
                  <a:pt x="27939" y="1576958"/>
                </a:lnTo>
                <a:lnTo>
                  <a:pt x="3673138" y="141821"/>
                </a:lnTo>
                <a:lnTo>
                  <a:pt x="3645223" y="70868"/>
                </a:lnTo>
                <a:close/>
              </a:path>
              <a:path w="3872229" h="1577339">
                <a:moveTo>
                  <a:pt x="3841040" y="56896"/>
                </a:moveTo>
                <a:lnTo>
                  <a:pt x="3680714" y="56896"/>
                </a:lnTo>
                <a:lnTo>
                  <a:pt x="3708527" y="127888"/>
                </a:lnTo>
                <a:lnTo>
                  <a:pt x="3673138" y="141821"/>
                </a:lnTo>
                <a:lnTo>
                  <a:pt x="3701033" y="212725"/>
                </a:lnTo>
                <a:lnTo>
                  <a:pt x="3841040" y="56896"/>
                </a:lnTo>
                <a:close/>
              </a:path>
              <a:path w="3872229" h="1577339">
                <a:moveTo>
                  <a:pt x="3680714" y="56896"/>
                </a:moveTo>
                <a:lnTo>
                  <a:pt x="3645223" y="70868"/>
                </a:lnTo>
                <a:lnTo>
                  <a:pt x="3673138" y="141821"/>
                </a:lnTo>
                <a:lnTo>
                  <a:pt x="3708527" y="127888"/>
                </a:lnTo>
                <a:lnTo>
                  <a:pt x="3680714" y="56896"/>
                </a:lnTo>
                <a:close/>
              </a:path>
              <a:path w="3872229" h="1577339">
                <a:moveTo>
                  <a:pt x="3617341" y="0"/>
                </a:moveTo>
                <a:lnTo>
                  <a:pt x="3645223" y="70868"/>
                </a:lnTo>
                <a:lnTo>
                  <a:pt x="3680714" y="56896"/>
                </a:lnTo>
                <a:lnTo>
                  <a:pt x="3841040" y="56896"/>
                </a:lnTo>
                <a:lnTo>
                  <a:pt x="3871849" y="22605"/>
                </a:lnTo>
                <a:lnTo>
                  <a:pt x="3617341" y="0"/>
                </a:lnTo>
                <a:close/>
              </a:path>
            </a:pathLst>
          </a:custGeom>
          <a:solidFill>
            <a:srgbClr val="BBE3E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1418467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650111" y="435578"/>
            <a:ext cx="122872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latin typeface="Arial"/>
                <a:cs typeface="Arial"/>
              </a:rPr>
              <a:t>Proceso </a:t>
            </a:r>
            <a:r>
              <a:rPr sz="1350" b="1" dirty="0">
                <a:latin typeface="Arial"/>
                <a:cs typeface="Arial"/>
              </a:rPr>
              <a:t>de</a:t>
            </a:r>
            <a:r>
              <a:rPr sz="1350" b="1" spc="-45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UX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62556" y="1464183"/>
            <a:ext cx="4653439" cy="2296478"/>
            <a:chOff x="1359408" y="1952244"/>
            <a:chExt cx="6204585" cy="3061970"/>
          </a:xfrm>
        </p:grpSpPr>
        <p:sp>
          <p:nvSpPr>
            <p:cNvPr id="12" name="object 12"/>
            <p:cNvSpPr/>
            <p:nvPr/>
          </p:nvSpPr>
          <p:spPr>
            <a:xfrm>
              <a:off x="1729740" y="1990344"/>
              <a:ext cx="5796280" cy="2985770"/>
            </a:xfrm>
            <a:custGeom>
              <a:avLst/>
              <a:gdLst/>
              <a:ahLst/>
              <a:cxnLst/>
              <a:rect l="l" t="t" r="r" b="b"/>
              <a:pathLst>
                <a:path w="5796280" h="2985770">
                  <a:moveTo>
                    <a:pt x="0" y="1492757"/>
                  </a:moveTo>
                  <a:lnTo>
                    <a:pt x="2677" y="1428001"/>
                  </a:lnTo>
                  <a:lnTo>
                    <a:pt x="10637" y="1363949"/>
                  </a:lnTo>
                  <a:lnTo>
                    <a:pt x="23770" y="1300658"/>
                  </a:lnTo>
                  <a:lnTo>
                    <a:pt x="41968" y="1238184"/>
                  </a:lnTo>
                  <a:lnTo>
                    <a:pt x="65122" y="1176583"/>
                  </a:lnTo>
                  <a:lnTo>
                    <a:pt x="93123" y="1115911"/>
                  </a:lnTo>
                  <a:lnTo>
                    <a:pt x="125863" y="1056225"/>
                  </a:lnTo>
                  <a:lnTo>
                    <a:pt x="163233" y="997579"/>
                  </a:lnTo>
                  <a:lnTo>
                    <a:pt x="205123" y="940030"/>
                  </a:lnTo>
                  <a:lnTo>
                    <a:pt x="251427" y="883635"/>
                  </a:lnTo>
                  <a:lnTo>
                    <a:pt x="302034" y="828448"/>
                  </a:lnTo>
                  <a:lnTo>
                    <a:pt x="328917" y="801325"/>
                  </a:lnTo>
                  <a:lnTo>
                    <a:pt x="356835" y="774526"/>
                  </a:lnTo>
                  <a:lnTo>
                    <a:pt x="385775" y="748057"/>
                  </a:lnTo>
                  <a:lnTo>
                    <a:pt x="415723" y="721925"/>
                  </a:lnTo>
                  <a:lnTo>
                    <a:pt x="446666" y="696138"/>
                  </a:lnTo>
                  <a:lnTo>
                    <a:pt x="478589" y="670702"/>
                  </a:lnTo>
                  <a:lnTo>
                    <a:pt x="511479" y="645624"/>
                  </a:lnTo>
                  <a:lnTo>
                    <a:pt x="545323" y="620911"/>
                  </a:lnTo>
                  <a:lnTo>
                    <a:pt x="580107" y="596570"/>
                  </a:lnTo>
                  <a:lnTo>
                    <a:pt x="615817" y="572609"/>
                  </a:lnTo>
                  <a:lnTo>
                    <a:pt x="652440" y="549034"/>
                  </a:lnTo>
                  <a:lnTo>
                    <a:pt x="689963" y="525852"/>
                  </a:lnTo>
                  <a:lnTo>
                    <a:pt x="728371" y="503070"/>
                  </a:lnTo>
                  <a:lnTo>
                    <a:pt x="767651" y="480696"/>
                  </a:lnTo>
                  <a:lnTo>
                    <a:pt x="807789" y="458736"/>
                  </a:lnTo>
                  <a:lnTo>
                    <a:pt x="848772" y="437197"/>
                  </a:lnTo>
                  <a:lnTo>
                    <a:pt x="890587" y="416086"/>
                  </a:lnTo>
                  <a:lnTo>
                    <a:pt x="933219" y="395411"/>
                  </a:lnTo>
                  <a:lnTo>
                    <a:pt x="976655" y="375178"/>
                  </a:lnTo>
                  <a:lnTo>
                    <a:pt x="1020882" y="355394"/>
                  </a:lnTo>
                  <a:lnTo>
                    <a:pt x="1065886" y="336066"/>
                  </a:lnTo>
                  <a:lnTo>
                    <a:pt x="1111653" y="317201"/>
                  </a:lnTo>
                  <a:lnTo>
                    <a:pt x="1158169" y="298807"/>
                  </a:lnTo>
                  <a:lnTo>
                    <a:pt x="1205422" y="280890"/>
                  </a:lnTo>
                  <a:lnTo>
                    <a:pt x="1253397" y="263457"/>
                  </a:lnTo>
                  <a:lnTo>
                    <a:pt x="1302082" y="246515"/>
                  </a:lnTo>
                  <a:lnTo>
                    <a:pt x="1351461" y="230072"/>
                  </a:lnTo>
                  <a:lnTo>
                    <a:pt x="1401523" y="214134"/>
                  </a:lnTo>
                  <a:lnTo>
                    <a:pt x="1452252" y="198708"/>
                  </a:lnTo>
                  <a:lnTo>
                    <a:pt x="1503636" y="183801"/>
                  </a:lnTo>
                  <a:lnTo>
                    <a:pt x="1555661" y="169420"/>
                  </a:lnTo>
                  <a:lnTo>
                    <a:pt x="1608314" y="155573"/>
                  </a:lnTo>
                  <a:lnTo>
                    <a:pt x="1661580" y="142266"/>
                  </a:lnTo>
                  <a:lnTo>
                    <a:pt x="1715446" y="129506"/>
                  </a:lnTo>
                  <a:lnTo>
                    <a:pt x="1769899" y="117300"/>
                  </a:lnTo>
                  <a:lnTo>
                    <a:pt x="1824925" y="105655"/>
                  </a:lnTo>
                  <a:lnTo>
                    <a:pt x="1880511" y="94579"/>
                  </a:lnTo>
                  <a:lnTo>
                    <a:pt x="1936642" y="84078"/>
                  </a:lnTo>
                  <a:lnTo>
                    <a:pt x="1993306" y="74159"/>
                  </a:lnTo>
                  <a:lnTo>
                    <a:pt x="2050488" y="64829"/>
                  </a:lnTo>
                  <a:lnTo>
                    <a:pt x="2108175" y="56096"/>
                  </a:lnTo>
                  <a:lnTo>
                    <a:pt x="2166354" y="47966"/>
                  </a:lnTo>
                  <a:lnTo>
                    <a:pt x="2225010" y="40445"/>
                  </a:lnTo>
                  <a:lnTo>
                    <a:pt x="2284131" y="33543"/>
                  </a:lnTo>
                  <a:lnTo>
                    <a:pt x="2343703" y="27264"/>
                  </a:lnTo>
                  <a:lnTo>
                    <a:pt x="2403712" y="21616"/>
                  </a:lnTo>
                  <a:lnTo>
                    <a:pt x="2464144" y="16607"/>
                  </a:lnTo>
                  <a:lnTo>
                    <a:pt x="2524986" y="12243"/>
                  </a:lnTo>
                  <a:lnTo>
                    <a:pt x="2586224" y="8531"/>
                  </a:lnTo>
                  <a:lnTo>
                    <a:pt x="2647845" y="5478"/>
                  </a:lnTo>
                  <a:lnTo>
                    <a:pt x="2709836" y="3092"/>
                  </a:lnTo>
                  <a:lnTo>
                    <a:pt x="2772182" y="1379"/>
                  </a:lnTo>
                  <a:lnTo>
                    <a:pt x="2834869" y="345"/>
                  </a:lnTo>
                  <a:lnTo>
                    <a:pt x="2897886" y="0"/>
                  </a:lnTo>
                  <a:lnTo>
                    <a:pt x="2960902" y="345"/>
                  </a:lnTo>
                  <a:lnTo>
                    <a:pt x="3023589" y="1379"/>
                  </a:lnTo>
                  <a:lnTo>
                    <a:pt x="3085935" y="3092"/>
                  </a:lnTo>
                  <a:lnTo>
                    <a:pt x="3147926" y="5478"/>
                  </a:lnTo>
                  <a:lnTo>
                    <a:pt x="3209547" y="8531"/>
                  </a:lnTo>
                  <a:lnTo>
                    <a:pt x="3270785" y="12243"/>
                  </a:lnTo>
                  <a:lnTo>
                    <a:pt x="3331627" y="16607"/>
                  </a:lnTo>
                  <a:lnTo>
                    <a:pt x="3392059" y="21616"/>
                  </a:lnTo>
                  <a:lnTo>
                    <a:pt x="3452068" y="27264"/>
                  </a:lnTo>
                  <a:lnTo>
                    <a:pt x="3511640" y="33543"/>
                  </a:lnTo>
                  <a:lnTo>
                    <a:pt x="3570761" y="40445"/>
                  </a:lnTo>
                  <a:lnTo>
                    <a:pt x="3629417" y="47966"/>
                  </a:lnTo>
                  <a:lnTo>
                    <a:pt x="3687596" y="56096"/>
                  </a:lnTo>
                  <a:lnTo>
                    <a:pt x="3745283" y="64829"/>
                  </a:lnTo>
                  <a:lnTo>
                    <a:pt x="3802465" y="74159"/>
                  </a:lnTo>
                  <a:lnTo>
                    <a:pt x="3859129" y="84078"/>
                  </a:lnTo>
                  <a:lnTo>
                    <a:pt x="3915260" y="94579"/>
                  </a:lnTo>
                  <a:lnTo>
                    <a:pt x="3970846" y="105655"/>
                  </a:lnTo>
                  <a:lnTo>
                    <a:pt x="4025872" y="117300"/>
                  </a:lnTo>
                  <a:lnTo>
                    <a:pt x="4080325" y="129506"/>
                  </a:lnTo>
                  <a:lnTo>
                    <a:pt x="4134191" y="142266"/>
                  </a:lnTo>
                  <a:lnTo>
                    <a:pt x="4187457" y="155573"/>
                  </a:lnTo>
                  <a:lnTo>
                    <a:pt x="4240110" y="169420"/>
                  </a:lnTo>
                  <a:lnTo>
                    <a:pt x="4292135" y="183801"/>
                  </a:lnTo>
                  <a:lnTo>
                    <a:pt x="4343519" y="198708"/>
                  </a:lnTo>
                  <a:lnTo>
                    <a:pt x="4394248" y="214134"/>
                  </a:lnTo>
                  <a:lnTo>
                    <a:pt x="4444310" y="230072"/>
                  </a:lnTo>
                  <a:lnTo>
                    <a:pt x="4493689" y="246515"/>
                  </a:lnTo>
                  <a:lnTo>
                    <a:pt x="4542374" y="263457"/>
                  </a:lnTo>
                  <a:lnTo>
                    <a:pt x="4590349" y="280890"/>
                  </a:lnTo>
                  <a:lnTo>
                    <a:pt x="4637602" y="298807"/>
                  </a:lnTo>
                  <a:lnTo>
                    <a:pt x="4684118" y="317201"/>
                  </a:lnTo>
                  <a:lnTo>
                    <a:pt x="4729885" y="336066"/>
                  </a:lnTo>
                  <a:lnTo>
                    <a:pt x="4774889" y="355394"/>
                  </a:lnTo>
                  <a:lnTo>
                    <a:pt x="4819116" y="375178"/>
                  </a:lnTo>
                  <a:lnTo>
                    <a:pt x="4862552" y="395411"/>
                  </a:lnTo>
                  <a:lnTo>
                    <a:pt x="4905184" y="416086"/>
                  </a:lnTo>
                  <a:lnTo>
                    <a:pt x="4946999" y="437197"/>
                  </a:lnTo>
                  <a:lnTo>
                    <a:pt x="4987982" y="458736"/>
                  </a:lnTo>
                  <a:lnTo>
                    <a:pt x="5028120" y="480696"/>
                  </a:lnTo>
                  <a:lnTo>
                    <a:pt x="5067400" y="503070"/>
                  </a:lnTo>
                  <a:lnTo>
                    <a:pt x="5105808" y="525852"/>
                  </a:lnTo>
                  <a:lnTo>
                    <a:pt x="5143331" y="549034"/>
                  </a:lnTo>
                  <a:lnTo>
                    <a:pt x="5179954" y="572609"/>
                  </a:lnTo>
                  <a:lnTo>
                    <a:pt x="5215664" y="596570"/>
                  </a:lnTo>
                  <a:lnTo>
                    <a:pt x="5250448" y="620911"/>
                  </a:lnTo>
                  <a:lnTo>
                    <a:pt x="5284292" y="645624"/>
                  </a:lnTo>
                  <a:lnTo>
                    <a:pt x="5317182" y="670702"/>
                  </a:lnTo>
                  <a:lnTo>
                    <a:pt x="5349105" y="696138"/>
                  </a:lnTo>
                  <a:lnTo>
                    <a:pt x="5380048" y="721925"/>
                  </a:lnTo>
                  <a:lnTo>
                    <a:pt x="5409996" y="748057"/>
                  </a:lnTo>
                  <a:lnTo>
                    <a:pt x="5438936" y="774526"/>
                  </a:lnTo>
                  <a:lnTo>
                    <a:pt x="5466854" y="801325"/>
                  </a:lnTo>
                  <a:lnTo>
                    <a:pt x="5493737" y="828448"/>
                  </a:lnTo>
                  <a:lnTo>
                    <a:pt x="5544344" y="883635"/>
                  </a:lnTo>
                  <a:lnTo>
                    <a:pt x="5590648" y="940030"/>
                  </a:lnTo>
                  <a:lnTo>
                    <a:pt x="5632538" y="997579"/>
                  </a:lnTo>
                  <a:lnTo>
                    <a:pt x="5669908" y="1056225"/>
                  </a:lnTo>
                  <a:lnTo>
                    <a:pt x="5702648" y="1115911"/>
                  </a:lnTo>
                  <a:lnTo>
                    <a:pt x="5730649" y="1176583"/>
                  </a:lnTo>
                  <a:lnTo>
                    <a:pt x="5753803" y="1238184"/>
                  </a:lnTo>
                  <a:lnTo>
                    <a:pt x="5772001" y="1300658"/>
                  </a:lnTo>
                  <a:lnTo>
                    <a:pt x="5785134" y="1363949"/>
                  </a:lnTo>
                  <a:lnTo>
                    <a:pt x="5793094" y="1428001"/>
                  </a:lnTo>
                  <a:lnTo>
                    <a:pt x="5795771" y="1492757"/>
                  </a:lnTo>
                  <a:lnTo>
                    <a:pt x="5795100" y="1525221"/>
                  </a:lnTo>
                  <a:lnTo>
                    <a:pt x="5789768" y="1589632"/>
                  </a:lnTo>
                  <a:lnTo>
                    <a:pt x="5779208" y="1653310"/>
                  </a:lnTo>
                  <a:lnTo>
                    <a:pt x="5763529" y="1716200"/>
                  </a:lnTo>
                  <a:lnTo>
                    <a:pt x="5742839" y="1778244"/>
                  </a:lnTo>
                  <a:lnTo>
                    <a:pt x="5717248" y="1839387"/>
                  </a:lnTo>
                  <a:lnTo>
                    <a:pt x="5686864" y="1899574"/>
                  </a:lnTo>
                  <a:lnTo>
                    <a:pt x="5651795" y="1958747"/>
                  </a:lnTo>
                  <a:lnTo>
                    <a:pt x="5612151" y="2016851"/>
                  </a:lnTo>
                  <a:lnTo>
                    <a:pt x="5568041" y="2073830"/>
                  </a:lnTo>
                  <a:lnTo>
                    <a:pt x="5519572" y="2129628"/>
                  </a:lnTo>
                  <a:lnTo>
                    <a:pt x="5466854" y="2184190"/>
                  </a:lnTo>
                  <a:lnTo>
                    <a:pt x="5438936" y="2210989"/>
                  </a:lnTo>
                  <a:lnTo>
                    <a:pt x="5409996" y="2237458"/>
                  </a:lnTo>
                  <a:lnTo>
                    <a:pt x="5380048" y="2263590"/>
                  </a:lnTo>
                  <a:lnTo>
                    <a:pt x="5349105" y="2289377"/>
                  </a:lnTo>
                  <a:lnTo>
                    <a:pt x="5317182" y="2314813"/>
                  </a:lnTo>
                  <a:lnTo>
                    <a:pt x="5284292" y="2339891"/>
                  </a:lnTo>
                  <a:lnTo>
                    <a:pt x="5250448" y="2364604"/>
                  </a:lnTo>
                  <a:lnTo>
                    <a:pt x="5215664" y="2388945"/>
                  </a:lnTo>
                  <a:lnTo>
                    <a:pt x="5179954" y="2412906"/>
                  </a:lnTo>
                  <a:lnTo>
                    <a:pt x="5143331" y="2436481"/>
                  </a:lnTo>
                  <a:lnTo>
                    <a:pt x="5105808" y="2459663"/>
                  </a:lnTo>
                  <a:lnTo>
                    <a:pt x="5067400" y="2482445"/>
                  </a:lnTo>
                  <a:lnTo>
                    <a:pt x="5028120" y="2504819"/>
                  </a:lnTo>
                  <a:lnTo>
                    <a:pt x="4987982" y="2526779"/>
                  </a:lnTo>
                  <a:lnTo>
                    <a:pt x="4946999" y="2548318"/>
                  </a:lnTo>
                  <a:lnTo>
                    <a:pt x="4905184" y="2569429"/>
                  </a:lnTo>
                  <a:lnTo>
                    <a:pt x="4862552" y="2590104"/>
                  </a:lnTo>
                  <a:lnTo>
                    <a:pt x="4819116" y="2610337"/>
                  </a:lnTo>
                  <a:lnTo>
                    <a:pt x="4774889" y="2630121"/>
                  </a:lnTo>
                  <a:lnTo>
                    <a:pt x="4729885" y="2649449"/>
                  </a:lnTo>
                  <a:lnTo>
                    <a:pt x="4684118" y="2668314"/>
                  </a:lnTo>
                  <a:lnTo>
                    <a:pt x="4637602" y="2686708"/>
                  </a:lnTo>
                  <a:lnTo>
                    <a:pt x="4590349" y="2704625"/>
                  </a:lnTo>
                  <a:lnTo>
                    <a:pt x="4542374" y="2722058"/>
                  </a:lnTo>
                  <a:lnTo>
                    <a:pt x="4493689" y="2739000"/>
                  </a:lnTo>
                  <a:lnTo>
                    <a:pt x="4444310" y="2755443"/>
                  </a:lnTo>
                  <a:lnTo>
                    <a:pt x="4394248" y="2771381"/>
                  </a:lnTo>
                  <a:lnTo>
                    <a:pt x="4343519" y="2786807"/>
                  </a:lnTo>
                  <a:lnTo>
                    <a:pt x="4292135" y="2801714"/>
                  </a:lnTo>
                  <a:lnTo>
                    <a:pt x="4240110" y="2816095"/>
                  </a:lnTo>
                  <a:lnTo>
                    <a:pt x="4187457" y="2829942"/>
                  </a:lnTo>
                  <a:lnTo>
                    <a:pt x="4134191" y="2843249"/>
                  </a:lnTo>
                  <a:lnTo>
                    <a:pt x="4080325" y="2856009"/>
                  </a:lnTo>
                  <a:lnTo>
                    <a:pt x="4025872" y="2868215"/>
                  </a:lnTo>
                  <a:lnTo>
                    <a:pt x="3970846" y="2879860"/>
                  </a:lnTo>
                  <a:lnTo>
                    <a:pt x="3915260" y="2890936"/>
                  </a:lnTo>
                  <a:lnTo>
                    <a:pt x="3859129" y="2901437"/>
                  </a:lnTo>
                  <a:lnTo>
                    <a:pt x="3802465" y="2911356"/>
                  </a:lnTo>
                  <a:lnTo>
                    <a:pt x="3745283" y="2920686"/>
                  </a:lnTo>
                  <a:lnTo>
                    <a:pt x="3687596" y="2929419"/>
                  </a:lnTo>
                  <a:lnTo>
                    <a:pt x="3629417" y="2937549"/>
                  </a:lnTo>
                  <a:lnTo>
                    <a:pt x="3570761" y="2945070"/>
                  </a:lnTo>
                  <a:lnTo>
                    <a:pt x="3511640" y="2951972"/>
                  </a:lnTo>
                  <a:lnTo>
                    <a:pt x="3452068" y="2958251"/>
                  </a:lnTo>
                  <a:lnTo>
                    <a:pt x="3392059" y="2963899"/>
                  </a:lnTo>
                  <a:lnTo>
                    <a:pt x="3331627" y="2968908"/>
                  </a:lnTo>
                  <a:lnTo>
                    <a:pt x="3270785" y="2973272"/>
                  </a:lnTo>
                  <a:lnTo>
                    <a:pt x="3209547" y="2976984"/>
                  </a:lnTo>
                  <a:lnTo>
                    <a:pt x="3147926" y="2980037"/>
                  </a:lnTo>
                  <a:lnTo>
                    <a:pt x="3085935" y="2982423"/>
                  </a:lnTo>
                  <a:lnTo>
                    <a:pt x="3023589" y="2984136"/>
                  </a:lnTo>
                  <a:lnTo>
                    <a:pt x="2960902" y="2985170"/>
                  </a:lnTo>
                  <a:lnTo>
                    <a:pt x="2897886" y="2985516"/>
                  </a:lnTo>
                  <a:lnTo>
                    <a:pt x="2834869" y="2985170"/>
                  </a:lnTo>
                  <a:lnTo>
                    <a:pt x="2772182" y="2984136"/>
                  </a:lnTo>
                  <a:lnTo>
                    <a:pt x="2709836" y="2982423"/>
                  </a:lnTo>
                  <a:lnTo>
                    <a:pt x="2647845" y="2980037"/>
                  </a:lnTo>
                  <a:lnTo>
                    <a:pt x="2586224" y="2976984"/>
                  </a:lnTo>
                  <a:lnTo>
                    <a:pt x="2524986" y="2973272"/>
                  </a:lnTo>
                  <a:lnTo>
                    <a:pt x="2464144" y="2968908"/>
                  </a:lnTo>
                  <a:lnTo>
                    <a:pt x="2403712" y="2963899"/>
                  </a:lnTo>
                  <a:lnTo>
                    <a:pt x="2343703" y="2958251"/>
                  </a:lnTo>
                  <a:lnTo>
                    <a:pt x="2284131" y="2951972"/>
                  </a:lnTo>
                  <a:lnTo>
                    <a:pt x="2225010" y="2945070"/>
                  </a:lnTo>
                  <a:lnTo>
                    <a:pt x="2166354" y="2937549"/>
                  </a:lnTo>
                  <a:lnTo>
                    <a:pt x="2108175" y="2929419"/>
                  </a:lnTo>
                  <a:lnTo>
                    <a:pt x="2050488" y="2920686"/>
                  </a:lnTo>
                  <a:lnTo>
                    <a:pt x="1993306" y="2911356"/>
                  </a:lnTo>
                  <a:lnTo>
                    <a:pt x="1936642" y="2901437"/>
                  </a:lnTo>
                  <a:lnTo>
                    <a:pt x="1880511" y="2890936"/>
                  </a:lnTo>
                  <a:lnTo>
                    <a:pt x="1824925" y="2879860"/>
                  </a:lnTo>
                  <a:lnTo>
                    <a:pt x="1769899" y="2868215"/>
                  </a:lnTo>
                  <a:lnTo>
                    <a:pt x="1715446" y="2856009"/>
                  </a:lnTo>
                  <a:lnTo>
                    <a:pt x="1661580" y="2843249"/>
                  </a:lnTo>
                  <a:lnTo>
                    <a:pt x="1608314" y="2829942"/>
                  </a:lnTo>
                  <a:lnTo>
                    <a:pt x="1555661" y="2816095"/>
                  </a:lnTo>
                  <a:lnTo>
                    <a:pt x="1503636" y="2801714"/>
                  </a:lnTo>
                  <a:lnTo>
                    <a:pt x="1452252" y="2786807"/>
                  </a:lnTo>
                  <a:lnTo>
                    <a:pt x="1401523" y="2771381"/>
                  </a:lnTo>
                  <a:lnTo>
                    <a:pt x="1351461" y="2755443"/>
                  </a:lnTo>
                  <a:lnTo>
                    <a:pt x="1302082" y="2739000"/>
                  </a:lnTo>
                  <a:lnTo>
                    <a:pt x="1253397" y="2722058"/>
                  </a:lnTo>
                  <a:lnTo>
                    <a:pt x="1205422" y="2704625"/>
                  </a:lnTo>
                  <a:lnTo>
                    <a:pt x="1158169" y="2686708"/>
                  </a:lnTo>
                  <a:lnTo>
                    <a:pt x="1111653" y="2668314"/>
                  </a:lnTo>
                  <a:lnTo>
                    <a:pt x="1065886" y="2649449"/>
                  </a:lnTo>
                  <a:lnTo>
                    <a:pt x="1020882" y="2630121"/>
                  </a:lnTo>
                  <a:lnTo>
                    <a:pt x="976655" y="2610337"/>
                  </a:lnTo>
                  <a:lnTo>
                    <a:pt x="933219" y="2590104"/>
                  </a:lnTo>
                  <a:lnTo>
                    <a:pt x="890587" y="2569429"/>
                  </a:lnTo>
                  <a:lnTo>
                    <a:pt x="848772" y="2548318"/>
                  </a:lnTo>
                  <a:lnTo>
                    <a:pt x="807789" y="2526779"/>
                  </a:lnTo>
                  <a:lnTo>
                    <a:pt x="767651" y="2504819"/>
                  </a:lnTo>
                  <a:lnTo>
                    <a:pt x="728371" y="2482445"/>
                  </a:lnTo>
                  <a:lnTo>
                    <a:pt x="689963" y="2459663"/>
                  </a:lnTo>
                  <a:lnTo>
                    <a:pt x="652440" y="2436481"/>
                  </a:lnTo>
                  <a:lnTo>
                    <a:pt x="615817" y="2412906"/>
                  </a:lnTo>
                  <a:lnTo>
                    <a:pt x="580107" y="2388945"/>
                  </a:lnTo>
                  <a:lnTo>
                    <a:pt x="545323" y="2364604"/>
                  </a:lnTo>
                  <a:lnTo>
                    <a:pt x="511479" y="2339891"/>
                  </a:lnTo>
                  <a:lnTo>
                    <a:pt x="478589" y="2314813"/>
                  </a:lnTo>
                  <a:lnTo>
                    <a:pt x="446666" y="2289377"/>
                  </a:lnTo>
                  <a:lnTo>
                    <a:pt x="415723" y="2263590"/>
                  </a:lnTo>
                  <a:lnTo>
                    <a:pt x="385775" y="2237458"/>
                  </a:lnTo>
                  <a:lnTo>
                    <a:pt x="356835" y="2210989"/>
                  </a:lnTo>
                  <a:lnTo>
                    <a:pt x="328917" y="2184190"/>
                  </a:lnTo>
                  <a:lnTo>
                    <a:pt x="302034" y="2157067"/>
                  </a:lnTo>
                  <a:lnTo>
                    <a:pt x="251427" y="2101880"/>
                  </a:lnTo>
                  <a:lnTo>
                    <a:pt x="205123" y="2045485"/>
                  </a:lnTo>
                  <a:lnTo>
                    <a:pt x="163233" y="1987936"/>
                  </a:lnTo>
                  <a:lnTo>
                    <a:pt x="125863" y="1929290"/>
                  </a:lnTo>
                  <a:lnTo>
                    <a:pt x="93123" y="1869604"/>
                  </a:lnTo>
                  <a:lnTo>
                    <a:pt x="65122" y="1808932"/>
                  </a:lnTo>
                  <a:lnTo>
                    <a:pt x="41968" y="1747331"/>
                  </a:lnTo>
                  <a:lnTo>
                    <a:pt x="23770" y="1684857"/>
                  </a:lnTo>
                  <a:lnTo>
                    <a:pt x="10637" y="1621566"/>
                  </a:lnTo>
                  <a:lnTo>
                    <a:pt x="2677" y="1557514"/>
                  </a:lnTo>
                  <a:lnTo>
                    <a:pt x="0" y="1492757"/>
                  </a:lnTo>
                  <a:close/>
                </a:path>
              </a:pathLst>
            </a:custGeom>
            <a:ln w="76199">
              <a:solidFill>
                <a:srgbClr val="BBE3E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85316" y="2843783"/>
              <a:ext cx="988060" cy="1351915"/>
            </a:xfrm>
            <a:custGeom>
              <a:avLst/>
              <a:gdLst/>
              <a:ahLst/>
              <a:cxnLst/>
              <a:rect l="l" t="t" r="r" b="b"/>
              <a:pathLst>
                <a:path w="988060" h="1351914">
                  <a:moveTo>
                    <a:pt x="987552" y="0"/>
                  </a:moveTo>
                  <a:lnTo>
                    <a:pt x="0" y="0"/>
                  </a:lnTo>
                  <a:lnTo>
                    <a:pt x="0" y="1351788"/>
                  </a:lnTo>
                  <a:lnTo>
                    <a:pt x="987552" y="1351788"/>
                  </a:lnTo>
                  <a:lnTo>
                    <a:pt x="98755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59408" y="2141232"/>
              <a:ext cx="1670303" cy="993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1385316" y="2167128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7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70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7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70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7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2341626" y="1729455"/>
            <a:ext cx="856774" cy="4310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Idea</a:t>
            </a:r>
            <a:r>
              <a:rPr sz="1350" b="1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1350" b="1" spc="-8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350" b="1" spc="-8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4026789" y="1191016"/>
            <a:ext cx="1251585" cy="745331"/>
            <a:chOff x="3845052" y="1588020"/>
            <a:chExt cx="1668780" cy="993775"/>
          </a:xfrm>
        </p:grpSpPr>
        <p:sp>
          <p:nvSpPr>
            <p:cNvPr id="18" name="object 18"/>
            <p:cNvSpPr/>
            <p:nvPr/>
          </p:nvSpPr>
          <p:spPr>
            <a:xfrm>
              <a:off x="3845052" y="1588020"/>
              <a:ext cx="1668779" cy="993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9" name="object 19"/>
            <p:cNvSpPr/>
            <p:nvPr/>
          </p:nvSpPr>
          <p:spPr>
            <a:xfrm>
              <a:off x="3870960" y="1613916"/>
              <a:ext cx="1567180" cy="891540"/>
            </a:xfrm>
            <a:custGeom>
              <a:avLst/>
              <a:gdLst/>
              <a:ahLst/>
              <a:cxnLst/>
              <a:rect l="l" t="t" r="r" b="b"/>
              <a:pathLst>
                <a:path w="1567179" h="891539">
                  <a:moveTo>
                    <a:pt x="783336" y="0"/>
                  </a:moveTo>
                  <a:lnTo>
                    <a:pt x="722126" y="1340"/>
                  </a:lnTo>
                  <a:lnTo>
                    <a:pt x="662204" y="5297"/>
                  </a:lnTo>
                  <a:lnTo>
                    <a:pt x="603743" y="11769"/>
                  </a:lnTo>
                  <a:lnTo>
                    <a:pt x="546918" y="20660"/>
                  </a:lnTo>
                  <a:lnTo>
                    <a:pt x="491903" y="31869"/>
                  </a:lnTo>
                  <a:lnTo>
                    <a:pt x="438872" y="45297"/>
                  </a:lnTo>
                  <a:lnTo>
                    <a:pt x="387999" y="60847"/>
                  </a:lnTo>
                  <a:lnTo>
                    <a:pt x="339458" y="78417"/>
                  </a:lnTo>
                  <a:lnTo>
                    <a:pt x="293425" y="97911"/>
                  </a:lnTo>
                  <a:lnTo>
                    <a:pt x="250073" y="119228"/>
                  </a:lnTo>
                  <a:lnTo>
                    <a:pt x="209576" y="142270"/>
                  </a:lnTo>
                  <a:lnTo>
                    <a:pt x="172109" y="166937"/>
                  </a:lnTo>
                  <a:lnTo>
                    <a:pt x="137846" y="193132"/>
                  </a:lnTo>
                  <a:lnTo>
                    <a:pt x="106962" y="220754"/>
                  </a:lnTo>
                  <a:lnTo>
                    <a:pt x="79630" y="249704"/>
                  </a:lnTo>
                  <a:lnTo>
                    <a:pt x="56024" y="279885"/>
                  </a:lnTo>
                  <a:lnTo>
                    <a:pt x="20691" y="343539"/>
                  </a:lnTo>
                  <a:lnTo>
                    <a:pt x="2357" y="410925"/>
                  </a:lnTo>
                  <a:lnTo>
                    <a:pt x="0" y="445770"/>
                  </a:lnTo>
                  <a:lnTo>
                    <a:pt x="2357" y="480614"/>
                  </a:lnTo>
                  <a:lnTo>
                    <a:pt x="20691" y="548000"/>
                  </a:lnTo>
                  <a:lnTo>
                    <a:pt x="56024" y="611654"/>
                  </a:lnTo>
                  <a:lnTo>
                    <a:pt x="79630" y="641835"/>
                  </a:lnTo>
                  <a:lnTo>
                    <a:pt x="106962" y="670785"/>
                  </a:lnTo>
                  <a:lnTo>
                    <a:pt x="137846" y="698407"/>
                  </a:lnTo>
                  <a:lnTo>
                    <a:pt x="172109" y="724602"/>
                  </a:lnTo>
                  <a:lnTo>
                    <a:pt x="209576" y="749269"/>
                  </a:lnTo>
                  <a:lnTo>
                    <a:pt x="250073" y="772311"/>
                  </a:lnTo>
                  <a:lnTo>
                    <a:pt x="293425" y="793628"/>
                  </a:lnTo>
                  <a:lnTo>
                    <a:pt x="339458" y="813122"/>
                  </a:lnTo>
                  <a:lnTo>
                    <a:pt x="387999" y="830692"/>
                  </a:lnTo>
                  <a:lnTo>
                    <a:pt x="438872" y="846242"/>
                  </a:lnTo>
                  <a:lnTo>
                    <a:pt x="491903" y="859670"/>
                  </a:lnTo>
                  <a:lnTo>
                    <a:pt x="546918" y="870879"/>
                  </a:lnTo>
                  <a:lnTo>
                    <a:pt x="603743" y="879770"/>
                  </a:lnTo>
                  <a:lnTo>
                    <a:pt x="662204" y="886242"/>
                  </a:lnTo>
                  <a:lnTo>
                    <a:pt x="722126" y="890199"/>
                  </a:lnTo>
                  <a:lnTo>
                    <a:pt x="783336" y="891539"/>
                  </a:lnTo>
                  <a:lnTo>
                    <a:pt x="844545" y="890199"/>
                  </a:lnTo>
                  <a:lnTo>
                    <a:pt x="904467" y="886242"/>
                  </a:lnTo>
                  <a:lnTo>
                    <a:pt x="962928" y="879770"/>
                  </a:lnTo>
                  <a:lnTo>
                    <a:pt x="1019753" y="870879"/>
                  </a:lnTo>
                  <a:lnTo>
                    <a:pt x="1074768" y="859670"/>
                  </a:lnTo>
                  <a:lnTo>
                    <a:pt x="1127799" y="846242"/>
                  </a:lnTo>
                  <a:lnTo>
                    <a:pt x="1178672" y="830692"/>
                  </a:lnTo>
                  <a:lnTo>
                    <a:pt x="1227213" y="813122"/>
                  </a:lnTo>
                  <a:lnTo>
                    <a:pt x="1273246" y="793628"/>
                  </a:lnTo>
                  <a:lnTo>
                    <a:pt x="1316598" y="772311"/>
                  </a:lnTo>
                  <a:lnTo>
                    <a:pt x="1357095" y="749269"/>
                  </a:lnTo>
                  <a:lnTo>
                    <a:pt x="1394562" y="724602"/>
                  </a:lnTo>
                  <a:lnTo>
                    <a:pt x="1428825" y="698407"/>
                  </a:lnTo>
                  <a:lnTo>
                    <a:pt x="1459709" y="670785"/>
                  </a:lnTo>
                  <a:lnTo>
                    <a:pt x="1487041" y="641835"/>
                  </a:lnTo>
                  <a:lnTo>
                    <a:pt x="1510647" y="611654"/>
                  </a:lnTo>
                  <a:lnTo>
                    <a:pt x="1545980" y="548000"/>
                  </a:lnTo>
                  <a:lnTo>
                    <a:pt x="1564314" y="480614"/>
                  </a:lnTo>
                  <a:lnTo>
                    <a:pt x="1566672" y="445770"/>
                  </a:lnTo>
                  <a:lnTo>
                    <a:pt x="1564314" y="410925"/>
                  </a:lnTo>
                  <a:lnTo>
                    <a:pt x="1545980" y="343539"/>
                  </a:lnTo>
                  <a:lnTo>
                    <a:pt x="1510647" y="279885"/>
                  </a:lnTo>
                  <a:lnTo>
                    <a:pt x="1487041" y="249704"/>
                  </a:lnTo>
                  <a:lnTo>
                    <a:pt x="1459709" y="220754"/>
                  </a:lnTo>
                  <a:lnTo>
                    <a:pt x="1428825" y="193132"/>
                  </a:lnTo>
                  <a:lnTo>
                    <a:pt x="1394562" y="166937"/>
                  </a:lnTo>
                  <a:lnTo>
                    <a:pt x="1357095" y="142270"/>
                  </a:lnTo>
                  <a:lnTo>
                    <a:pt x="1316598" y="119228"/>
                  </a:lnTo>
                  <a:lnTo>
                    <a:pt x="1273246" y="97911"/>
                  </a:lnTo>
                  <a:lnTo>
                    <a:pt x="1227213" y="78417"/>
                  </a:lnTo>
                  <a:lnTo>
                    <a:pt x="1178672" y="60847"/>
                  </a:lnTo>
                  <a:lnTo>
                    <a:pt x="1127799" y="45297"/>
                  </a:lnTo>
                  <a:lnTo>
                    <a:pt x="1074768" y="31869"/>
                  </a:lnTo>
                  <a:lnTo>
                    <a:pt x="1019753" y="20660"/>
                  </a:lnTo>
                  <a:lnTo>
                    <a:pt x="962928" y="11769"/>
                  </a:lnTo>
                  <a:lnTo>
                    <a:pt x="904467" y="5297"/>
                  </a:lnTo>
                  <a:lnTo>
                    <a:pt x="844545" y="1340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title"/>
          </p:nvPr>
        </p:nvSpPr>
        <p:spPr>
          <a:xfrm>
            <a:off x="4267390" y="1315403"/>
            <a:ext cx="733901" cy="4305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85725">
              <a:lnSpc>
                <a:spcPct val="100000"/>
              </a:lnSpc>
              <a:spcBef>
                <a:spcPts val="75"/>
              </a:spcBef>
            </a:pPr>
            <a:r>
              <a:rPr sz="1350" dirty="0"/>
              <a:t>Definir  usuarios</a:t>
            </a:r>
            <a:endParaRPr sz="1350"/>
          </a:p>
        </p:txBody>
      </p:sp>
      <p:grpSp>
        <p:nvGrpSpPr>
          <p:cNvPr id="21" name="object 21"/>
          <p:cNvGrpSpPr/>
          <p:nvPr/>
        </p:nvGrpSpPr>
        <p:grpSpPr>
          <a:xfrm>
            <a:off x="5889879" y="1605915"/>
            <a:ext cx="1253014" cy="778669"/>
            <a:chOff x="6329171" y="2141220"/>
            <a:chExt cx="1670685" cy="1038225"/>
          </a:xfrm>
        </p:grpSpPr>
        <p:sp>
          <p:nvSpPr>
            <p:cNvPr id="22" name="object 22"/>
            <p:cNvSpPr/>
            <p:nvPr/>
          </p:nvSpPr>
          <p:spPr>
            <a:xfrm>
              <a:off x="6329171" y="2141220"/>
              <a:ext cx="1670303" cy="1037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3" name="object 23"/>
            <p:cNvSpPr/>
            <p:nvPr/>
          </p:nvSpPr>
          <p:spPr>
            <a:xfrm>
              <a:off x="6355079" y="2167128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8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70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8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70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8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143911" y="1667446"/>
            <a:ext cx="772001" cy="5676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algn="ctr">
              <a:lnSpc>
                <a:spcPct val="100000"/>
              </a:lnSpc>
              <a:spcBef>
                <a:spcPts val="71"/>
              </a:spcBef>
            </a:pPr>
            <a:r>
              <a:rPr sz="1200" b="1" spc="-4" dirty="0">
                <a:solidFill>
                  <a:srgbClr val="FFFFFF"/>
                </a:solidFill>
                <a:latin typeface="Arial"/>
                <a:cs typeface="Arial"/>
              </a:rPr>
              <a:t>Desar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-4" dirty="0">
                <a:solidFill>
                  <a:srgbClr val="FFFFFF"/>
                </a:solidFill>
                <a:latin typeface="Arial"/>
                <a:cs typeface="Arial"/>
              </a:rPr>
              <a:t>ollo  de    funciones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4024502" y="3378718"/>
            <a:ext cx="1251585" cy="745331"/>
            <a:chOff x="3842003" y="4504956"/>
            <a:chExt cx="1668780" cy="993775"/>
          </a:xfrm>
        </p:grpSpPr>
        <p:sp>
          <p:nvSpPr>
            <p:cNvPr id="26" name="object 26"/>
            <p:cNvSpPr/>
            <p:nvPr/>
          </p:nvSpPr>
          <p:spPr>
            <a:xfrm>
              <a:off x="3842003" y="4504956"/>
              <a:ext cx="1668779" cy="993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7" name="object 27"/>
            <p:cNvSpPr/>
            <p:nvPr/>
          </p:nvSpPr>
          <p:spPr>
            <a:xfrm>
              <a:off x="3867911" y="4530852"/>
              <a:ext cx="1567180" cy="891540"/>
            </a:xfrm>
            <a:custGeom>
              <a:avLst/>
              <a:gdLst/>
              <a:ahLst/>
              <a:cxnLst/>
              <a:rect l="l" t="t" r="r" b="b"/>
              <a:pathLst>
                <a:path w="1567179" h="891539">
                  <a:moveTo>
                    <a:pt x="783336" y="0"/>
                  </a:moveTo>
                  <a:lnTo>
                    <a:pt x="722126" y="1340"/>
                  </a:lnTo>
                  <a:lnTo>
                    <a:pt x="662204" y="5297"/>
                  </a:lnTo>
                  <a:lnTo>
                    <a:pt x="603743" y="11769"/>
                  </a:lnTo>
                  <a:lnTo>
                    <a:pt x="546918" y="20660"/>
                  </a:lnTo>
                  <a:lnTo>
                    <a:pt x="491903" y="31869"/>
                  </a:lnTo>
                  <a:lnTo>
                    <a:pt x="438872" y="45297"/>
                  </a:lnTo>
                  <a:lnTo>
                    <a:pt x="387999" y="60847"/>
                  </a:lnTo>
                  <a:lnTo>
                    <a:pt x="339458" y="78417"/>
                  </a:lnTo>
                  <a:lnTo>
                    <a:pt x="293425" y="97911"/>
                  </a:lnTo>
                  <a:lnTo>
                    <a:pt x="250073" y="119228"/>
                  </a:lnTo>
                  <a:lnTo>
                    <a:pt x="209576" y="142270"/>
                  </a:lnTo>
                  <a:lnTo>
                    <a:pt x="172109" y="166937"/>
                  </a:lnTo>
                  <a:lnTo>
                    <a:pt x="137846" y="193132"/>
                  </a:lnTo>
                  <a:lnTo>
                    <a:pt x="106962" y="220754"/>
                  </a:lnTo>
                  <a:lnTo>
                    <a:pt x="79630" y="249704"/>
                  </a:lnTo>
                  <a:lnTo>
                    <a:pt x="56024" y="279885"/>
                  </a:lnTo>
                  <a:lnTo>
                    <a:pt x="20691" y="343539"/>
                  </a:lnTo>
                  <a:lnTo>
                    <a:pt x="2357" y="410925"/>
                  </a:lnTo>
                  <a:lnTo>
                    <a:pt x="0" y="445770"/>
                  </a:lnTo>
                  <a:lnTo>
                    <a:pt x="2357" y="480614"/>
                  </a:lnTo>
                  <a:lnTo>
                    <a:pt x="20691" y="548000"/>
                  </a:lnTo>
                  <a:lnTo>
                    <a:pt x="56024" y="611654"/>
                  </a:lnTo>
                  <a:lnTo>
                    <a:pt x="79630" y="641835"/>
                  </a:lnTo>
                  <a:lnTo>
                    <a:pt x="106962" y="670785"/>
                  </a:lnTo>
                  <a:lnTo>
                    <a:pt x="137846" y="698407"/>
                  </a:lnTo>
                  <a:lnTo>
                    <a:pt x="172109" y="724602"/>
                  </a:lnTo>
                  <a:lnTo>
                    <a:pt x="209576" y="749269"/>
                  </a:lnTo>
                  <a:lnTo>
                    <a:pt x="250073" y="772311"/>
                  </a:lnTo>
                  <a:lnTo>
                    <a:pt x="293425" y="793628"/>
                  </a:lnTo>
                  <a:lnTo>
                    <a:pt x="339458" y="813122"/>
                  </a:lnTo>
                  <a:lnTo>
                    <a:pt x="387999" y="830692"/>
                  </a:lnTo>
                  <a:lnTo>
                    <a:pt x="438872" y="846242"/>
                  </a:lnTo>
                  <a:lnTo>
                    <a:pt x="491903" y="859670"/>
                  </a:lnTo>
                  <a:lnTo>
                    <a:pt x="546918" y="870879"/>
                  </a:lnTo>
                  <a:lnTo>
                    <a:pt x="603743" y="879770"/>
                  </a:lnTo>
                  <a:lnTo>
                    <a:pt x="662204" y="886242"/>
                  </a:lnTo>
                  <a:lnTo>
                    <a:pt x="722126" y="890199"/>
                  </a:lnTo>
                  <a:lnTo>
                    <a:pt x="783336" y="891540"/>
                  </a:lnTo>
                  <a:lnTo>
                    <a:pt x="844545" y="890199"/>
                  </a:lnTo>
                  <a:lnTo>
                    <a:pt x="904467" y="886242"/>
                  </a:lnTo>
                  <a:lnTo>
                    <a:pt x="962928" y="879770"/>
                  </a:lnTo>
                  <a:lnTo>
                    <a:pt x="1019753" y="870879"/>
                  </a:lnTo>
                  <a:lnTo>
                    <a:pt x="1074768" y="859670"/>
                  </a:lnTo>
                  <a:lnTo>
                    <a:pt x="1127799" y="846242"/>
                  </a:lnTo>
                  <a:lnTo>
                    <a:pt x="1178672" y="830692"/>
                  </a:lnTo>
                  <a:lnTo>
                    <a:pt x="1227213" y="813122"/>
                  </a:lnTo>
                  <a:lnTo>
                    <a:pt x="1273246" y="793628"/>
                  </a:lnTo>
                  <a:lnTo>
                    <a:pt x="1316598" y="772311"/>
                  </a:lnTo>
                  <a:lnTo>
                    <a:pt x="1357095" y="749269"/>
                  </a:lnTo>
                  <a:lnTo>
                    <a:pt x="1394562" y="724602"/>
                  </a:lnTo>
                  <a:lnTo>
                    <a:pt x="1428825" y="698407"/>
                  </a:lnTo>
                  <a:lnTo>
                    <a:pt x="1459709" y="670785"/>
                  </a:lnTo>
                  <a:lnTo>
                    <a:pt x="1487041" y="641835"/>
                  </a:lnTo>
                  <a:lnTo>
                    <a:pt x="1510647" y="611654"/>
                  </a:lnTo>
                  <a:lnTo>
                    <a:pt x="1545980" y="548000"/>
                  </a:lnTo>
                  <a:lnTo>
                    <a:pt x="1564314" y="480614"/>
                  </a:lnTo>
                  <a:lnTo>
                    <a:pt x="1566672" y="445770"/>
                  </a:lnTo>
                  <a:lnTo>
                    <a:pt x="1564314" y="410925"/>
                  </a:lnTo>
                  <a:lnTo>
                    <a:pt x="1545980" y="343539"/>
                  </a:lnTo>
                  <a:lnTo>
                    <a:pt x="1510647" y="279885"/>
                  </a:lnTo>
                  <a:lnTo>
                    <a:pt x="1487041" y="249704"/>
                  </a:lnTo>
                  <a:lnTo>
                    <a:pt x="1459709" y="220754"/>
                  </a:lnTo>
                  <a:lnTo>
                    <a:pt x="1428825" y="193132"/>
                  </a:lnTo>
                  <a:lnTo>
                    <a:pt x="1394562" y="166937"/>
                  </a:lnTo>
                  <a:lnTo>
                    <a:pt x="1357095" y="142270"/>
                  </a:lnTo>
                  <a:lnTo>
                    <a:pt x="1316598" y="119228"/>
                  </a:lnTo>
                  <a:lnTo>
                    <a:pt x="1273246" y="97911"/>
                  </a:lnTo>
                  <a:lnTo>
                    <a:pt x="1227213" y="78417"/>
                  </a:lnTo>
                  <a:lnTo>
                    <a:pt x="1178672" y="60847"/>
                  </a:lnTo>
                  <a:lnTo>
                    <a:pt x="1127799" y="45297"/>
                  </a:lnTo>
                  <a:lnTo>
                    <a:pt x="1074768" y="31869"/>
                  </a:lnTo>
                  <a:lnTo>
                    <a:pt x="1019753" y="20660"/>
                  </a:lnTo>
                  <a:lnTo>
                    <a:pt x="962928" y="11769"/>
                  </a:lnTo>
                  <a:lnTo>
                    <a:pt x="904467" y="5297"/>
                  </a:lnTo>
                  <a:lnTo>
                    <a:pt x="844545" y="1340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4240339" y="3606926"/>
            <a:ext cx="782002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Protot</a:t>
            </a:r>
            <a:r>
              <a:rPr sz="1350" b="1" spc="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5889879" y="2986669"/>
            <a:ext cx="1253014" cy="745331"/>
            <a:chOff x="6329171" y="3982224"/>
            <a:chExt cx="1670685" cy="993775"/>
          </a:xfrm>
        </p:grpSpPr>
        <p:sp>
          <p:nvSpPr>
            <p:cNvPr id="30" name="object 30"/>
            <p:cNvSpPr/>
            <p:nvPr/>
          </p:nvSpPr>
          <p:spPr>
            <a:xfrm>
              <a:off x="6329171" y="3982224"/>
              <a:ext cx="1670303" cy="993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1" name="object 31"/>
            <p:cNvSpPr/>
            <p:nvPr/>
          </p:nvSpPr>
          <p:spPr>
            <a:xfrm>
              <a:off x="6355079" y="4008120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8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69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8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69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8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202204" y="3215354"/>
            <a:ext cx="590074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1350" b="1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ño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3" name="object 33"/>
          <p:cNvGrpSpPr/>
          <p:nvPr/>
        </p:nvGrpSpPr>
        <p:grpSpPr>
          <a:xfrm>
            <a:off x="2162556" y="1441704"/>
            <a:ext cx="4624864" cy="2342674"/>
            <a:chOff x="1359408" y="1922272"/>
            <a:chExt cx="6166485" cy="3123565"/>
          </a:xfrm>
        </p:grpSpPr>
        <p:sp>
          <p:nvSpPr>
            <p:cNvPr id="34" name="object 34"/>
            <p:cNvSpPr/>
            <p:nvPr/>
          </p:nvSpPr>
          <p:spPr>
            <a:xfrm>
              <a:off x="3611753" y="1922271"/>
              <a:ext cx="3914140" cy="3123565"/>
            </a:xfrm>
            <a:custGeom>
              <a:avLst/>
              <a:gdLst/>
              <a:ahLst/>
              <a:cxnLst/>
              <a:rect l="l" t="t" r="r" b="b"/>
              <a:pathLst>
                <a:path w="3914140" h="3123565">
                  <a:moveTo>
                    <a:pt x="325501" y="107696"/>
                  </a:moveTo>
                  <a:lnTo>
                    <a:pt x="0" y="0"/>
                  </a:lnTo>
                  <a:lnTo>
                    <a:pt x="70485" y="336804"/>
                  </a:lnTo>
                  <a:lnTo>
                    <a:pt x="325501" y="107696"/>
                  </a:lnTo>
                  <a:close/>
                </a:path>
                <a:path w="3914140" h="3123565">
                  <a:moveTo>
                    <a:pt x="1964944" y="3123057"/>
                  </a:moveTo>
                  <a:lnTo>
                    <a:pt x="1882140" y="2790444"/>
                  </a:lnTo>
                  <a:lnTo>
                    <a:pt x="1634998" y="3029839"/>
                  </a:lnTo>
                  <a:lnTo>
                    <a:pt x="1964944" y="3123057"/>
                  </a:lnTo>
                  <a:close/>
                </a:path>
                <a:path w="3914140" h="3123565">
                  <a:moveTo>
                    <a:pt x="2968866" y="441960"/>
                  </a:moveTo>
                  <a:lnTo>
                    <a:pt x="2739263" y="187452"/>
                  </a:lnTo>
                  <a:lnTo>
                    <a:pt x="2633980" y="514858"/>
                  </a:lnTo>
                  <a:lnTo>
                    <a:pt x="2968866" y="441960"/>
                  </a:lnTo>
                  <a:close/>
                </a:path>
                <a:path w="3914140" h="3123565">
                  <a:moveTo>
                    <a:pt x="3913759" y="2070608"/>
                  </a:moveTo>
                  <a:lnTo>
                    <a:pt x="3600577" y="1931162"/>
                  </a:lnTo>
                  <a:lnTo>
                    <a:pt x="3637153" y="2273173"/>
                  </a:lnTo>
                  <a:lnTo>
                    <a:pt x="3913759" y="2070608"/>
                  </a:lnTo>
                  <a:close/>
                </a:path>
              </a:pathLst>
            </a:custGeom>
            <a:solidFill>
              <a:srgbClr val="BBE3E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359408" y="3982224"/>
              <a:ext cx="1670303" cy="993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6" name="object 36"/>
            <p:cNvSpPr/>
            <p:nvPr/>
          </p:nvSpPr>
          <p:spPr>
            <a:xfrm>
              <a:off x="1385316" y="4008120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7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69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7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69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7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2584609" y="3215354"/>
            <a:ext cx="37147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350" b="1" spc="-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8" name="object 38"/>
          <p:cNvGrpSpPr/>
          <p:nvPr/>
        </p:nvGrpSpPr>
        <p:grpSpPr>
          <a:xfrm>
            <a:off x="2382203" y="2175034"/>
            <a:ext cx="2686050" cy="1463992"/>
            <a:chOff x="1652270" y="2900045"/>
            <a:chExt cx="3581400" cy="1951989"/>
          </a:xfrm>
        </p:grpSpPr>
        <p:sp>
          <p:nvSpPr>
            <p:cNvPr id="39" name="object 39"/>
            <p:cNvSpPr/>
            <p:nvPr/>
          </p:nvSpPr>
          <p:spPr>
            <a:xfrm>
              <a:off x="1652270" y="2900044"/>
              <a:ext cx="1457960" cy="1951989"/>
            </a:xfrm>
            <a:custGeom>
              <a:avLst/>
              <a:gdLst/>
              <a:ahLst/>
              <a:cxnLst/>
              <a:rect l="l" t="t" r="r" b="b"/>
              <a:pathLst>
                <a:path w="1457960" h="1951989">
                  <a:moveTo>
                    <a:pt x="304927" y="342519"/>
                  </a:moveTo>
                  <a:lnTo>
                    <a:pt x="289941" y="0"/>
                  </a:lnTo>
                  <a:lnTo>
                    <a:pt x="0" y="183007"/>
                  </a:lnTo>
                  <a:lnTo>
                    <a:pt x="304927" y="342519"/>
                  </a:lnTo>
                  <a:close/>
                </a:path>
                <a:path w="1457960" h="1951989">
                  <a:moveTo>
                    <a:pt x="1457833" y="1699514"/>
                  </a:moveTo>
                  <a:lnTo>
                    <a:pt x="1123696" y="1622933"/>
                  </a:lnTo>
                  <a:lnTo>
                    <a:pt x="1225423" y="1951609"/>
                  </a:lnTo>
                  <a:lnTo>
                    <a:pt x="1457833" y="1699514"/>
                  </a:lnTo>
                  <a:close/>
                </a:path>
              </a:pathLst>
            </a:custGeom>
            <a:solidFill>
              <a:srgbClr val="BBE3E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0" name="object 40"/>
            <p:cNvSpPr/>
            <p:nvPr/>
          </p:nvSpPr>
          <p:spPr>
            <a:xfrm>
              <a:off x="3613404" y="2968116"/>
              <a:ext cx="1620520" cy="1306830"/>
            </a:xfrm>
            <a:custGeom>
              <a:avLst/>
              <a:gdLst/>
              <a:ahLst/>
              <a:cxnLst/>
              <a:rect l="l" t="t" r="r" b="b"/>
              <a:pathLst>
                <a:path w="1620520" h="1306829">
                  <a:moveTo>
                    <a:pt x="131699" y="620522"/>
                  </a:moveTo>
                  <a:lnTo>
                    <a:pt x="104114" y="555752"/>
                  </a:lnTo>
                  <a:lnTo>
                    <a:pt x="103251" y="553720"/>
                  </a:lnTo>
                  <a:lnTo>
                    <a:pt x="98983" y="545312"/>
                  </a:lnTo>
                  <a:lnTo>
                    <a:pt x="68465" y="529767"/>
                  </a:lnTo>
                  <a:lnTo>
                    <a:pt x="61214" y="531063"/>
                  </a:lnTo>
                  <a:lnTo>
                    <a:pt x="32385" y="556768"/>
                  </a:lnTo>
                  <a:lnTo>
                    <a:pt x="31242" y="563372"/>
                  </a:lnTo>
                  <a:lnTo>
                    <a:pt x="25146" y="548894"/>
                  </a:lnTo>
                  <a:lnTo>
                    <a:pt x="0" y="559562"/>
                  </a:lnTo>
                  <a:lnTo>
                    <a:pt x="42037" y="658622"/>
                  </a:lnTo>
                  <a:lnTo>
                    <a:pt x="67945" y="647573"/>
                  </a:lnTo>
                  <a:lnTo>
                    <a:pt x="45212" y="593864"/>
                  </a:lnTo>
                  <a:lnTo>
                    <a:pt x="42545" y="587756"/>
                  </a:lnTo>
                  <a:lnTo>
                    <a:pt x="41275" y="582295"/>
                  </a:lnTo>
                  <a:lnTo>
                    <a:pt x="41402" y="568833"/>
                  </a:lnTo>
                  <a:lnTo>
                    <a:pt x="45224" y="563372"/>
                  </a:lnTo>
                  <a:lnTo>
                    <a:pt x="45847" y="562483"/>
                  </a:lnTo>
                  <a:lnTo>
                    <a:pt x="61595" y="555752"/>
                  </a:lnTo>
                  <a:lnTo>
                    <a:pt x="67564" y="556260"/>
                  </a:lnTo>
                  <a:lnTo>
                    <a:pt x="72263" y="560324"/>
                  </a:lnTo>
                  <a:lnTo>
                    <a:pt x="74803" y="562483"/>
                  </a:lnTo>
                  <a:lnTo>
                    <a:pt x="77216" y="566293"/>
                  </a:lnTo>
                  <a:lnTo>
                    <a:pt x="79502" y="571500"/>
                  </a:lnTo>
                  <a:lnTo>
                    <a:pt x="105029" y="631825"/>
                  </a:lnTo>
                  <a:lnTo>
                    <a:pt x="131699" y="620522"/>
                  </a:lnTo>
                  <a:close/>
                </a:path>
                <a:path w="1620520" h="1306829">
                  <a:moveTo>
                    <a:pt x="244221" y="572770"/>
                  </a:moveTo>
                  <a:lnTo>
                    <a:pt x="242811" y="569468"/>
                  </a:lnTo>
                  <a:lnTo>
                    <a:pt x="202057" y="473456"/>
                  </a:lnTo>
                  <a:lnTo>
                    <a:pt x="175768" y="484632"/>
                  </a:lnTo>
                  <a:lnTo>
                    <a:pt x="198628" y="538759"/>
                  </a:lnTo>
                  <a:lnTo>
                    <a:pt x="201422" y="545084"/>
                  </a:lnTo>
                  <a:lnTo>
                    <a:pt x="202628" y="550291"/>
                  </a:lnTo>
                  <a:lnTo>
                    <a:pt x="202666" y="555752"/>
                  </a:lnTo>
                  <a:lnTo>
                    <a:pt x="202438" y="563765"/>
                  </a:lnTo>
                  <a:lnTo>
                    <a:pt x="197866" y="569849"/>
                  </a:lnTo>
                  <a:lnTo>
                    <a:pt x="182245" y="576580"/>
                  </a:lnTo>
                  <a:lnTo>
                    <a:pt x="176530" y="575945"/>
                  </a:lnTo>
                  <a:lnTo>
                    <a:pt x="139192" y="500253"/>
                  </a:lnTo>
                  <a:lnTo>
                    <a:pt x="112649" y="511429"/>
                  </a:lnTo>
                  <a:lnTo>
                    <a:pt x="138099" y="571500"/>
                  </a:lnTo>
                  <a:lnTo>
                    <a:pt x="169494" y="602424"/>
                  </a:lnTo>
                  <a:lnTo>
                    <a:pt x="179057" y="601865"/>
                  </a:lnTo>
                  <a:lnTo>
                    <a:pt x="210566" y="578485"/>
                  </a:lnTo>
                  <a:lnTo>
                    <a:pt x="211455" y="576707"/>
                  </a:lnTo>
                  <a:lnTo>
                    <a:pt x="211493" y="576580"/>
                  </a:lnTo>
                  <a:lnTo>
                    <a:pt x="212090" y="574941"/>
                  </a:lnTo>
                  <a:lnTo>
                    <a:pt x="212344" y="573024"/>
                  </a:lnTo>
                  <a:lnTo>
                    <a:pt x="212979" y="569849"/>
                  </a:lnTo>
                  <a:lnTo>
                    <a:pt x="212979" y="569468"/>
                  </a:lnTo>
                  <a:lnTo>
                    <a:pt x="218948" y="583577"/>
                  </a:lnTo>
                  <a:lnTo>
                    <a:pt x="244221" y="572770"/>
                  </a:lnTo>
                  <a:close/>
                </a:path>
                <a:path w="1620520" h="1306829">
                  <a:moveTo>
                    <a:pt x="347853" y="501523"/>
                  </a:moveTo>
                  <a:lnTo>
                    <a:pt x="346075" y="495300"/>
                  </a:lnTo>
                  <a:lnTo>
                    <a:pt x="319532" y="506476"/>
                  </a:lnTo>
                  <a:lnTo>
                    <a:pt x="319278" y="510159"/>
                  </a:lnTo>
                  <a:lnTo>
                    <a:pt x="318389" y="513080"/>
                  </a:lnTo>
                  <a:lnTo>
                    <a:pt x="293751" y="529463"/>
                  </a:lnTo>
                  <a:lnTo>
                    <a:pt x="280543" y="527431"/>
                  </a:lnTo>
                  <a:lnTo>
                    <a:pt x="274066" y="521843"/>
                  </a:lnTo>
                  <a:lnTo>
                    <a:pt x="269494" y="512064"/>
                  </a:lnTo>
                  <a:lnTo>
                    <a:pt x="310565" y="494665"/>
                  </a:lnTo>
                  <a:lnTo>
                    <a:pt x="341757" y="481457"/>
                  </a:lnTo>
                  <a:lnTo>
                    <a:pt x="338201" y="472821"/>
                  </a:lnTo>
                  <a:lnTo>
                    <a:pt x="335153" y="466344"/>
                  </a:lnTo>
                  <a:lnTo>
                    <a:pt x="332613" y="462026"/>
                  </a:lnTo>
                  <a:lnTo>
                    <a:pt x="332041" y="461137"/>
                  </a:lnTo>
                  <a:lnTo>
                    <a:pt x="328041" y="454787"/>
                  </a:lnTo>
                  <a:lnTo>
                    <a:pt x="322453" y="449072"/>
                  </a:lnTo>
                  <a:lnTo>
                    <a:pt x="308610" y="440055"/>
                  </a:lnTo>
                  <a:lnTo>
                    <a:pt x="307594" y="439750"/>
                  </a:lnTo>
                  <a:lnTo>
                    <a:pt x="307594" y="475742"/>
                  </a:lnTo>
                  <a:lnTo>
                    <a:pt x="262763" y="494665"/>
                  </a:lnTo>
                  <a:lnTo>
                    <a:pt x="260985" y="487807"/>
                  </a:lnTo>
                  <a:lnTo>
                    <a:pt x="261112" y="481711"/>
                  </a:lnTo>
                  <a:lnTo>
                    <a:pt x="263271" y="476377"/>
                  </a:lnTo>
                  <a:lnTo>
                    <a:pt x="265303" y="471043"/>
                  </a:lnTo>
                  <a:lnTo>
                    <a:pt x="269621" y="466979"/>
                  </a:lnTo>
                  <a:lnTo>
                    <a:pt x="276352" y="464185"/>
                  </a:lnTo>
                  <a:lnTo>
                    <a:pt x="282448" y="461518"/>
                  </a:lnTo>
                  <a:lnTo>
                    <a:pt x="307594" y="475742"/>
                  </a:lnTo>
                  <a:lnTo>
                    <a:pt x="307594" y="439750"/>
                  </a:lnTo>
                  <a:lnTo>
                    <a:pt x="300736" y="437642"/>
                  </a:lnTo>
                  <a:lnTo>
                    <a:pt x="292481" y="437515"/>
                  </a:lnTo>
                  <a:lnTo>
                    <a:pt x="286258" y="437705"/>
                  </a:lnTo>
                  <a:lnTo>
                    <a:pt x="248818" y="454621"/>
                  </a:lnTo>
                  <a:lnTo>
                    <a:pt x="234353" y="492721"/>
                  </a:lnTo>
                  <a:lnTo>
                    <a:pt x="236321" y="504469"/>
                  </a:lnTo>
                  <a:lnTo>
                    <a:pt x="254469" y="539089"/>
                  </a:lnTo>
                  <a:lnTo>
                    <a:pt x="292874" y="552488"/>
                  </a:lnTo>
                  <a:lnTo>
                    <a:pt x="302856" y="550938"/>
                  </a:lnTo>
                  <a:lnTo>
                    <a:pt x="312801" y="547624"/>
                  </a:lnTo>
                  <a:lnTo>
                    <a:pt x="323748" y="541947"/>
                  </a:lnTo>
                  <a:lnTo>
                    <a:pt x="332613" y="534974"/>
                  </a:lnTo>
                  <a:lnTo>
                    <a:pt x="337134" y="529463"/>
                  </a:lnTo>
                  <a:lnTo>
                    <a:pt x="339369" y="526757"/>
                  </a:lnTo>
                  <a:lnTo>
                    <a:pt x="344043" y="517271"/>
                  </a:lnTo>
                  <a:lnTo>
                    <a:pt x="347218" y="508762"/>
                  </a:lnTo>
                  <a:lnTo>
                    <a:pt x="347853" y="501523"/>
                  </a:lnTo>
                  <a:close/>
                </a:path>
                <a:path w="1620520" h="1306829">
                  <a:moveTo>
                    <a:pt x="426085" y="495554"/>
                  </a:moveTo>
                  <a:lnTo>
                    <a:pt x="424967" y="475107"/>
                  </a:lnTo>
                  <a:lnTo>
                    <a:pt x="419862" y="381127"/>
                  </a:lnTo>
                  <a:lnTo>
                    <a:pt x="391922" y="392938"/>
                  </a:lnTo>
                  <a:lnTo>
                    <a:pt x="401955" y="475107"/>
                  </a:lnTo>
                  <a:lnTo>
                    <a:pt x="350139" y="410718"/>
                  </a:lnTo>
                  <a:lnTo>
                    <a:pt x="320929" y="423037"/>
                  </a:lnTo>
                  <a:lnTo>
                    <a:pt x="398780" y="507238"/>
                  </a:lnTo>
                  <a:lnTo>
                    <a:pt x="426085" y="495554"/>
                  </a:lnTo>
                  <a:close/>
                </a:path>
                <a:path w="1620520" h="1306829">
                  <a:moveTo>
                    <a:pt x="563372" y="437388"/>
                  </a:moveTo>
                  <a:lnTo>
                    <a:pt x="561721" y="433578"/>
                  </a:lnTo>
                  <a:lnTo>
                    <a:pt x="559689" y="433451"/>
                  </a:lnTo>
                  <a:lnTo>
                    <a:pt x="558038" y="432943"/>
                  </a:lnTo>
                  <a:lnTo>
                    <a:pt x="529805" y="373634"/>
                  </a:lnTo>
                  <a:lnTo>
                    <a:pt x="527812" y="368935"/>
                  </a:lnTo>
                  <a:lnTo>
                    <a:pt x="523494" y="361035"/>
                  </a:lnTo>
                  <a:lnTo>
                    <a:pt x="519176" y="356298"/>
                  </a:lnTo>
                  <a:lnTo>
                    <a:pt x="519176" y="427863"/>
                  </a:lnTo>
                  <a:lnTo>
                    <a:pt x="512318" y="438531"/>
                  </a:lnTo>
                  <a:lnTo>
                    <a:pt x="507746" y="442341"/>
                  </a:lnTo>
                  <a:lnTo>
                    <a:pt x="498602" y="446278"/>
                  </a:lnTo>
                  <a:lnTo>
                    <a:pt x="495046" y="446532"/>
                  </a:lnTo>
                  <a:lnTo>
                    <a:pt x="488442" y="444754"/>
                  </a:lnTo>
                  <a:lnTo>
                    <a:pt x="485775" y="442087"/>
                  </a:lnTo>
                  <a:lnTo>
                    <a:pt x="483882" y="437388"/>
                  </a:lnTo>
                  <a:lnTo>
                    <a:pt x="481939" y="432943"/>
                  </a:lnTo>
                  <a:lnTo>
                    <a:pt x="481990" y="431292"/>
                  </a:lnTo>
                  <a:lnTo>
                    <a:pt x="482346" y="428117"/>
                  </a:lnTo>
                  <a:lnTo>
                    <a:pt x="485394" y="424053"/>
                  </a:lnTo>
                  <a:lnTo>
                    <a:pt x="487172" y="421513"/>
                  </a:lnTo>
                  <a:lnTo>
                    <a:pt x="490728" y="418719"/>
                  </a:lnTo>
                  <a:lnTo>
                    <a:pt x="495808" y="415417"/>
                  </a:lnTo>
                  <a:lnTo>
                    <a:pt x="503936" y="409956"/>
                  </a:lnTo>
                  <a:lnTo>
                    <a:pt x="506095" y="408432"/>
                  </a:lnTo>
                  <a:lnTo>
                    <a:pt x="508889" y="405638"/>
                  </a:lnTo>
                  <a:lnTo>
                    <a:pt x="510286" y="404114"/>
                  </a:lnTo>
                  <a:lnTo>
                    <a:pt x="511429" y="402336"/>
                  </a:lnTo>
                  <a:lnTo>
                    <a:pt x="515493" y="412115"/>
                  </a:lnTo>
                  <a:lnTo>
                    <a:pt x="519049" y="420878"/>
                  </a:lnTo>
                  <a:lnTo>
                    <a:pt x="519176" y="427863"/>
                  </a:lnTo>
                  <a:lnTo>
                    <a:pt x="519176" y="356298"/>
                  </a:lnTo>
                  <a:lnTo>
                    <a:pt x="518198" y="355219"/>
                  </a:lnTo>
                  <a:lnTo>
                    <a:pt x="511924" y="351510"/>
                  </a:lnTo>
                  <a:lnTo>
                    <a:pt x="504698" y="349885"/>
                  </a:lnTo>
                  <a:lnTo>
                    <a:pt x="496912" y="349834"/>
                  </a:lnTo>
                  <a:lnTo>
                    <a:pt x="488988" y="350812"/>
                  </a:lnTo>
                  <a:lnTo>
                    <a:pt x="452793" y="368109"/>
                  </a:lnTo>
                  <a:lnTo>
                    <a:pt x="440944" y="391414"/>
                  </a:lnTo>
                  <a:lnTo>
                    <a:pt x="441579" y="399542"/>
                  </a:lnTo>
                  <a:lnTo>
                    <a:pt x="444627" y="408432"/>
                  </a:lnTo>
                  <a:lnTo>
                    <a:pt x="469773" y="397891"/>
                  </a:lnTo>
                  <a:lnTo>
                    <a:pt x="468757" y="393700"/>
                  </a:lnTo>
                  <a:lnTo>
                    <a:pt x="468630" y="390144"/>
                  </a:lnTo>
                  <a:lnTo>
                    <a:pt x="469519" y="387223"/>
                  </a:lnTo>
                  <a:lnTo>
                    <a:pt x="470916" y="383032"/>
                  </a:lnTo>
                  <a:lnTo>
                    <a:pt x="474599" y="379603"/>
                  </a:lnTo>
                  <a:lnTo>
                    <a:pt x="480822" y="377063"/>
                  </a:lnTo>
                  <a:lnTo>
                    <a:pt x="486410" y="374650"/>
                  </a:lnTo>
                  <a:lnTo>
                    <a:pt x="490855" y="373634"/>
                  </a:lnTo>
                  <a:lnTo>
                    <a:pt x="494411" y="374015"/>
                  </a:lnTo>
                  <a:lnTo>
                    <a:pt x="497967" y="374269"/>
                  </a:lnTo>
                  <a:lnTo>
                    <a:pt x="500634" y="376555"/>
                  </a:lnTo>
                  <a:lnTo>
                    <a:pt x="502285" y="380619"/>
                  </a:lnTo>
                  <a:lnTo>
                    <a:pt x="503682" y="383921"/>
                  </a:lnTo>
                  <a:lnTo>
                    <a:pt x="481965" y="401955"/>
                  </a:lnTo>
                  <a:lnTo>
                    <a:pt x="475335" y="406057"/>
                  </a:lnTo>
                  <a:lnTo>
                    <a:pt x="455637" y="433578"/>
                  </a:lnTo>
                  <a:lnTo>
                    <a:pt x="456031" y="441693"/>
                  </a:lnTo>
                  <a:lnTo>
                    <a:pt x="483044" y="470014"/>
                  </a:lnTo>
                  <a:lnTo>
                    <a:pt x="489369" y="470179"/>
                  </a:lnTo>
                  <a:lnTo>
                    <a:pt x="495858" y="469112"/>
                  </a:lnTo>
                  <a:lnTo>
                    <a:pt x="502539" y="466852"/>
                  </a:lnTo>
                  <a:lnTo>
                    <a:pt x="509651" y="463804"/>
                  </a:lnTo>
                  <a:lnTo>
                    <a:pt x="515366" y="459486"/>
                  </a:lnTo>
                  <a:lnTo>
                    <a:pt x="519557" y="453898"/>
                  </a:lnTo>
                  <a:lnTo>
                    <a:pt x="523113" y="449199"/>
                  </a:lnTo>
                  <a:lnTo>
                    <a:pt x="524573" y="446532"/>
                  </a:lnTo>
                  <a:lnTo>
                    <a:pt x="525907" y="444119"/>
                  </a:lnTo>
                  <a:lnTo>
                    <a:pt x="527812" y="438658"/>
                  </a:lnTo>
                  <a:lnTo>
                    <a:pt x="535178" y="449326"/>
                  </a:lnTo>
                  <a:lnTo>
                    <a:pt x="560362" y="438658"/>
                  </a:lnTo>
                  <a:lnTo>
                    <a:pt x="563372" y="437388"/>
                  </a:lnTo>
                  <a:close/>
                </a:path>
                <a:path w="1620520" h="1306829">
                  <a:moveTo>
                    <a:pt x="729399" y="337426"/>
                  </a:moveTo>
                  <a:lnTo>
                    <a:pt x="728192" y="328803"/>
                  </a:lnTo>
                  <a:lnTo>
                    <a:pt x="725639" y="319328"/>
                  </a:lnTo>
                  <a:lnTo>
                    <a:pt x="721741" y="308991"/>
                  </a:lnTo>
                  <a:lnTo>
                    <a:pt x="686689" y="226441"/>
                  </a:lnTo>
                  <a:lnTo>
                    <a:pt x="658241" y="238633"/>
                  </a:lnTo>
                  <a:lnTo>
                    <a:pt x="697103" y="330327"/>
                  </a:lnTo>
                  <a:lnTo>
                    <a:pt x="698842" y="337426"/>
                  </a:lnTo>
                  <a:lnTo>
                    <a:pt x="673176" y="365950"/>
                  </a:lnTo>
                  <a:lnTo>
                    <a:pt x="666000" y="366496"/>
                  </a:lnTo>
                  <a:lnTo>
                    <a:pt x="659701" y="364998"/>
                  </a:lnTo>
                  <a:lnTo>
                    <a:pt x="607441" y="260096"/>
                  </a:lnTo>
                  <a:lnTo>
                    <a:pt x="578993" y="272288"/>
                  </a:lnTo>
                  <a:lnTo>
                    <a:pt x="614045" y="354838"/>
                  </a:lnTo>
                  <a:lnTo>
                    <a:pt x="646430" y="391655"/>
                  </a:lnTo>
                  <a:lnTo>
                    <a:pt x="659777" y="394068"/>
                  </a:lnTo>
                  <a:lnTo>
                    <a:pt x="674763" y="392557"/>
                  </a:lnTo>
                  <a:lnTo>
                    <a:pt x="718261" y="369189"/>
                  </a:lnTo>
                  <a:lnTo>
                    <a:pt x="729234" y="345186"/>
                  </a:lnTo>
                  <a:lnTo>
                    <a:pt x="729399" y="337426"/>
                  </a:lnTo>
                  <a:close/>
                </a:path>
                <a:path w="1620520" h="1306829">
                  <a:moveTo>
                    <a:pt x="796290" y="338455"/>
                  </a:moveTo>
                  <a:lnTo>
                    <a:pt x="739267" y="204216"/>
                  </a:lnTo>
                  <a:lnTo>
                    <a:pt x="711327" y="216027"/>
                  </a:lnTo>
                  <a:lnTo>
                    <a:pt x="768350" y="350393"/>
                  </a:lnTo>
                  <a:lnTo>
                    <a:pt x="796290" y="338455"/>
                  </a:lnTo>
                  <a:close/>
                </a:path>
                <a:path w="1620520" h="1306829">
                  <a:moveTo>
                    <a:pt x="894600" y="1162583"/>
                  </a:moveTo>
                  <a:lnTo>
                    <a:pt x="893292" y="1154430"/>
                  </a:lnTo>
                  <a:lnTo>
                    <a:pt x="892683" y="1152906"/>
                  </a:lnTo>
                  <a:lnTo>
                    <a:pt x="890549" y="1147622"/>
                  </a:lnTo>
                  <a:lnTo>
                    <a:pt x="889927" y="1146810"/>
                  </a:lnTo>
                  <a:lnTo>
                    <a:pt x="886333" y="1142111"/>
                  </a:lnTo>
                  <a:lnTo>
                    <a:pt x="851154" y="1130300"/>
                  </a:lnTo>
                  <a:lnTo>
                    <a:pt x="843661" y="1131951"/>
                  </a:lnTo>
                  <a:lnTo>
                    <a:pt x="834136" y="1137920"/>
                  </a:lnTo>
                  <a:lnTo>
                    <a:pt x="830326" y="1141603"/>
                  </a:lnTo>
                  <a:lnTo>
                    <a:pt x="826262" y="1146810"/>
                  </a:lnTo>
                  <a:lnTo>
                    <a:pt x="827659" y="1131062"/>
                  </a:lnTo>
                  <a:lnTo>
                    <a:pt x="800354" y="1128776"/>
                  </a:lnTo>
                  <a:lnTo>
                    <a:pt x="791210" y="1236091"/>
                  </a:lnTo>
                  <a:lnTo>
                    <a:pt x="819277" y="1238504"/>
                  </a:lnTo>
                  <a:lnTo>
                    <a:pt x="824230" y="1180338"/>
                  </a:lnTo>
                  <a:lnTo>
                    <a:pt x="824865" y="1173607"/>
                  </a:lnTo>
                  <a:lnTo>
                    <a:pt x="826262" y="1168273"/>
                  </a:lnTo>
                  <a:lnTo>
                    <a:pt x="832612" y="1156335"/>
                  </a:lnTo>
                  <a:lnTo>
                    <a:pt x="839470" y="1152906"/>
                  </a:lnTo>
                  <a:lnTo>
                    <a:pt x="848995" y="1153668"/>
                  </a:lnTo>
                  <a:lnTo>
                    <a:pt x="856615" y="1154430"/>
                  </a:lnTo>
                  <a:lnTo>
                    <a:pt x="861695" y="1157605"/>
                  </a:lnTo>
                  <a:lnTo>
                    <a:pt x="863854" y="1163320"/>
                  </a:lnTo>
                  <a:lnTo>
                    <a:pt x="865124" y="1166495"/>
                  </a:lnTo>
                  <a:lnTo>
                    <a:pt x="865276" y="1168273"/>
                  </a:lnTo>
                  <a:lnTo>
                    <a:pt x="865390" y="1172083"/>
                  </a:lnTo>
                  <a:lnTo>
                    <a:pt x="864997" y="1176528"/>
                  </a:lnTo>
                  <a:lnTo>
                    <a:pt x="859409" y="1241933"/>
                  </a:lnTo>
                  <a:lnTo>
                    <a:pt x="888238" y="1244346"/>
                  </a:lnTo>
                  <a:lnTo>
                    <a:pt x="894461" y="1172083"/>
                  </a:lnTo>
                  <a:lnTo>
                    <a:pt x="894600" y="1162583"/>
                  </a:lnTo>
                  <a:close/>
                </a:path>
                <a:path w="1620520" h="1306829">
                  <a:moveTo>
                    <a:pt x="949579" y="229108"/>
                  </a:moveTo>
                  <a:lnTo>
                    <a:pt x="946200" y="221234"/>
                  </a:lnTo>
                  <a:lnTo>
                    <a:pt x="939419" y="205359"/>
                  </a:lnTo>
                  <a:lnTo>
                    <a:pt x="902081" y="221234"/>
                  </a:lnTo>
                  <a:lnTo>
                    <a:pt x="886206" y="183896"/>
                  </a:lnTo>
                  <a:lnTo>
                    <a:pt x="862330" y="194056"/>
                  </a:lnTo>
                  <a:lnTo>
                    <a:pt x="878205" y="231394"/>
                  </a:lnTo>
                  <a:lnTo>
                    <a:pt x="840740" y="247269"/>
                  </a:lnTo>
                  <a:lnTo>
                    <a:pt x="850900" y="271018"/>
                  </a:lnTo>
                  <a:lnTo>
                    <a:pt x="888238" y="255143"/>
                  </a:lnTo>
                  <a:lnTo>
                    <a:pt x="904240" y="292735"/>
                  </a:lnTo>
                  <a:lnTo>
                    <a:pt x="928116" y="282575"/>
                  </a:lnTo>
                  <a:lnTo>
                    <a:pt x="916520" y="255143"/>
                  </a:lnTo>
                  <a:lnTo>
                    <a:pt x="912241" y="244983"/>
                  </a:lnTo>
                  <a:lnTo>
                    <a:pt x="949579" y="229108"/>
                  </a:lnTo>
                  <a:close/>
                </a:path>
                <a:path w="1620520" h="1306829">
                  <a:moveTo>
                    <a:pt x="1019302" y="1147445"/>
                  </a:moveTo>
                  <a:lnTo>
                    <a:pt x="990727" y="1144905"/>
                  </a:lnTo>
                  <a:lnTo>
                    <a:pt x="985735" y="1203833"/>
                  </a:lnTo>
                  <a:lnTo>
                    <a:pt x="985139" y="1210310"/>
                  </a:lnTo>
                  <a:lnTo>
                    <a:pt x="983742" y="1215771"/>
                  </a:lnTo>
                  <a:lnTo>
                    <a:pt x="981290" y="1220343"/>
                  </a:lnTo>
                  <a:lnTo>
                    <a:pt x="977392" y="1227328"/>
                  </a:lnTo>
                  <a:lnTo>
                    <a:pt x="970534" y="1230630"/>
                  </a:lnTo>
                  <a:lnTo>
                    <a:pt x="953516" y="1229106"/>
                  </a:lnTo>
                  <a:lnTo>
                    <a:pt x="948690" y="1226058"/>
                  </a:lnTo>
                  <a:lnTo>
                    <a:pt x="946454" y="1219835"/>
                  </a:lnTo>
                  <a:lnTo>
                    <a:pt x="945388" y="1217168"/>
                  </a:lnTo>
                  <a:lnTo>
                    <a:pt x="945134" y="1212469"/>
                  </a:lnTo>
                  <a:lnTo>
                    <a:pt x="945883" y="1203452"/>
                  </a:lnTo>
                  <a:lnTo>
                    <a:pt x="951230" y="1141603"/>
                  </a:lnTo>
                  <a:lnTo>
                    <a:pt x="922401" y="1139063"/>
                  </a:lnTo>
                  <a:lnTo>
                    <a:pt x="916813" y="1203833"/>
                  </a:lnTo>
                  <a:lnTo>
                    <a:pt x="916482" y="1210310"/>
                  </a:lnTo>
                  <a:lnTo>
                    <a:pt x="916482" y="1215771"/>
                  </a:lnTo>
                  <a:lnTo>
                    <a:pt x="938847" y="1250073"/>
                  </a:lnTo>
                  <a:lnTo>
                    <a:pt x="955167" y="1252601"/>
                  </a:lnTo>
                  <a:lnTo>
                    <a:pt x="959993" y="1252220"/>
                  </a:lnTo>
                  <a:lnTo>
                    <a:pt x="964184" y="1251204"/>
                  </a:lnTo>
                  <a:lnTo>
                    <a:pt x="968502" y="1250061"/>
                  </a:lnTo>
                  <a:lnTo>
                    <a:pt x="972947" y="1247775"/>
                  </a:lnTo>
                  <a:lnTo>
                    <a:pt x="977646" y="1244092"/>
                  </a:lnTo>
                  <a:lnTo>
                    <a:pt x="979170" y="1243076"/>
                  </a:lnTo>
                  <a:lnTo>
                    <a:pt x="980567" y="1241679"/>
                  </a:lnTo>
                  <a:lnTo>
                    <a:pt x="981862" y="1240116"/>
                  </a:lnTo>
                  <a:lnTo>
                    <a:pt x="983742" y="1237615"/>
                  </a:lnTo>
                  <a:lnTo>
                    <a:pt x="983996" y="1237361"/>
                  </a:lnTo>
                  <a:lnTo>
                    <a:pt x="982726" y="1252474"/>
                  </a:lnTo>
                  <a:lnTo>
                    <a:pt x="1010031" y="1254887"/>
                  </a:lnTo>
                  <a:lnTo>
                    <a:pt x="1011542" y="1237361"/>
                  </a:lnTo>
                  <a:lnTo>
                    <a:pt x="1012113" y="1230630"/>
                  </a:lnTo>
                  <a:lnTo>
                    <a:pt x="1019302" y="1147445"/>
                  </a:lnTo>
                  <a:close/>
                </a:path>
                <a:path w="1620520" h="1306829">
                  <a:moveTo>
                    <a:pt x="1130642" y="167119"/>
                  </a:moveTo>
                  <a:lnTo>
                    <a:pt x="1129411" y="158496"/>
                  </a:lnTo>
                  <a:lnTo>
                    <a:pt x="1126832" y="149021"/>
                  </a:lnTo>
                  <a:lnTo>
                    <a:pt x="1122934" y="138684"/>
                  </a:lnTo>
                  <a:lnTo>
                    <a:pt x="1088009" y="56261"/>
                  </a:lnTo>
                  <a:lnTo>
                    <a:pt x="1059434" y="68326"/>
                  </a:lnTo>
                  <a:lnTo>
                    <a:pt x="1094486" y="150749"/>
                  </a:lnTo>
                  <a:lnTo>
                    <a:pt x="1098296" y="160020"/>
                  </a:lnTo>
                  <a:lnTo>
                    <a:pt x="1100074" y="167259"/>
                  </a:lnTo>
                  <a:lnTo>
                    <a:pt x="1099693" y="172339"/>
                  </a:lnTo>
                  <a:lnTo>
                    <a:pt x="1098537" y="178701"/>
                  </a:lnTo>
                  <a:lnTo>
                    <a:pt x="1067193" y="196189"/>
                  </a:lnTo>
                  <a:lnTo>
                    <a:pt x="1060894" y="194691"/>
                  </a:lnTo>
                  <a:lnTo>
                    <a:pt x="1008634" y="89789"/>
                  </a:lnTo>
                  <a:lnTo>
                    <a:pt x="980186" y="101981"/>
                  </a:lnTo>
                  <a:lnTo>
                    <a:pt x="1015238" y="184531"/>
                  </a:lnTo>
                  <a:lnTo>
                    <a:pt x="1047673" y="221348"/>
                  </a:lnTo>
                  <a:lnTo>
                    <a:pt x="1061021" y="223761"/>
                  </a:lnTo>
                  <a:lnTo>
                    <a:pt x="1075969" y="222250"/>
                  </a:lnTo>
                  <a:lnTo>
                    <a:pt x="1092581" y="216789"/>
                  </a:lnTo>
                  <a:lnTo>
                    <a:pt x="1108011" y="208622"/>
                  </a:lnTo>
                  <a:lnTo>
                    <a:pt x="1119466" y="198932"/>
                  </a:lnTo>
                  <a:lnTo>
                    <a:pt x="1121295" y="196189"/>
                  </a:lnTo>
                  <a:lnTo>
                    <a:pt x="1126972" y="187706"/>
                  </a:lnTo>
                  <a:lnTo>
                    <a:pt x="1130554" y="174879"/>
                  </a:lnTo>
                  <a:lnTo>
                    <a:pt x="1130642" y="167119"/>
                  </a:lnTo>
                  <a:close/>
                </a:path>
                <a:path w="1620520" h="1306829">
                  <a:moveTo>
                    <a:pt x="1140206" y="1203452"/>
                  </a:moveTo>
                  <a:lnTo>
                    <a:pt x="1139964" y="1198753"/>
                  </a:lnTo>
                  <a:lnTo>
                    <a:pt x="1139317" y="1189863"/>
                  </a:lnTo>
                  <a:lnTo>
                    <a:pt x="1137158" y="1182243"/>
                  </a:lnTo>
                  <a:lnTo>
                    <a:pt x="1133221" y="1175385"/>
                  </a:lnTo>
                  <a:lnTo>
                    <a:pt x="1132027" y="1173226"/>
                  </a:lnTo>
                  <a:lnTo>
                    <a:pt x="1129030" y="1167765"/>
                  </a:lnTo>
                  <a:lnTo>
                    <a:pt x="1123315" y="1161923"/>
                  </a:lnTo>
                  <a:lnTo>
                    <a:pt x="1116076" y="1157986"/>
                  </a:lnTo>
                  <a:lnTo>
                    <a:pt x="1111440" y="1155738"/>
                  </a:lnTo>
                  <a:lnTo>
                    <a:pt x="1111440" y="1194562"/>
                  </a:lnTo>
                  <a:lnTo>
                    <a:pt x="1111377" y="1198753"/>
                  </a:lnTo>
                  <a:lnTo>
                    <a:pt x="1062990" y="1194562"/>
                  </a:lnTo>
                  <a:lnTo>
                    <a:pt x="1064641" y="1187704"/>
                  </a:lnTo>
                  <a:lnTo>
                    <a:pt x="1067562" y="1182370"/>
                  </a:lnTo>
                  <a:lnTo>
                    <a:pt x="1071880" y="1178560"/>
                  </a:lnTo>
                  <a:lnTo>
                    <a:pt x="1076198" y="1174877"/>
                  </a:lnTo>
                  <a:lnTo>
                    <a:pt x="1082040" y="1173226"/>
                  </a:lnTo>
                  <a:lnTo>
                    <a:pt x="1095883" y="1174496"/>
                  </a:lnTo>
                  <a:lnTo>
                    <a:pt x="1111440" y="1194562"/>
                  </a:lnTo>
                  <a:lnTo>
                    <a:pt x="1111440" y="1155738"/>
                  </a:lnTo>
                  <a:lnTo>
                    <a:pt x="1079842" y="1150696"/>
                  </a:lnTo>
                  <a:lnTo>
                    <a:pt x="1069467" y="1152626"/>
                  </a:lnTo>
                  <a:lnTo>
                    <a:pt x="1038860" y="1179550"/>
                  </a:lnTo>
                  <a:lnTo>
                    <a:pt x="1032814" y="1217815"/>
                  </a:lnTo>
                  <a:lnTo>
                    <a:pt x="1034884" y="1229868"/>
                  </a:lnTo>
                  <a:lnTo>
                    <a:pt x="1062494" y="1259738"/>
                  </a:lnTo>
                  <a:lnTo>
                    <a:pt x="1094752" y="1264894"/>
                  </a:lnTo>
                  <a:lnTo>
                    <a:pt x="1105827" y="1262888"/>
                  </a:lnTo>
                  <a:lnTo>
                    <a:pt x="1115656" y="1258798"/>
                  </a:lnTo>
                  <a:lnTo>
                    <a:pt x="1124204" y="1252601"/>
                  </a:lnTo>
                  <a:lnTo>
                    <a:pt x="1130935" y="1246505"/>
                  </a:lnTo>
                  <a:lnTo>
                    <a:pt x="1133475" y="1242695"/>
                  </a:lnTo>
                  <a:lnTo>
                    <a:pt x="1134999" y="1240409"/>
                  </a:lnTo>
                  <a:lnTo>
                    <a:pt x="1136269" y="1234059"/>
                  </a:lnTo>
                  <a:lnTo>
                    <a:pt x="1107567" y="1231646"/>
                  </a:lnTo>
                  <a:lnTo>
                    <a:pt x="1105662" y="1234567"/>
                  </a:lnTo>
                  <a:lnTo>
                    <a:pt x="1103503" y="1236853"/>
                  </a:lnTo>
                  <a:lnTo>
                    <a:pt x="1101217" y="1238504"/>
                  </a:lnTo>
                  <a:lnTo>
                    <a:pt x="1096899" y="1241425"/>
                  </a:lnTo>
                  <a:lnTo>
                    <a:pt x="1091565" y="1242695"/>
                  </a:lnTo>
                  <a:lnTo>
                    <a:pt x="1085215" y="1242060"/>
                  </a:lnTo>
                  <a:lnTo>
                    <a:pt x="1079119" y="1241552"/>
                  </a:lnTo>
                  <a:lnTo>
                    <a:pt x="1060704" y="1213104"/>
                  </a:lnTo>
                  <a:lnTo>
                    <a:pt x="1139063" y="1219835"/>
                  </a:lnTo>
                  <a:lnTo>
                    <a:pt x="1139698" y="1213104"/>
                  </a:lnTo>
                  <a:lnTo>
                    <a:pt x="1139952" y="1210564"/>
                  </a:lnTo>
                  <a:lnTo>
                    <a:pt x="1140206" y="1203452"/>
                  </a:lnTo>
                  <a:close/>
                </a:path>
                <a:path w="1620520" h="1306829">
                  <a:moveTo>
                    <a:pt x="1255014" y="1167638"/>
                  </a:moveTo>
                  <a:lnTo>
                    <a:pt x="1224788" y="1165098"/>
                  </a:lnTo>
                  <a:lnTo>
                    <a:pt x="1195070" y="1242441"/>
                  </a:lnTo>
                  <a:lnTo>
                    <a:pt x="1179576" y="1161161"/>
                  </a:lnTo>
                  <a:lnTo>
                    <a:pt x="1147953" y="1158494"/>
                  </a:lnTo>
                  <a:lnTo>
                    <a:pt x="1177290" y="1269238"/>
                  </a:lnTo>
                  <a:lnTo>
                    <a:pt x="1206881" y="1271778"/>
                  </a:lnTo>
                  <a:lnTo>
                    <a:pt x="1220431" y="1242441"/>
                  </a:lnTo>
                  <a:lnTo>
                    <a:pt x="1255014" y="1167638"/>
                  </a:lnTo>
                  <a:close/>
                </a:path>
                <a:path w="1620520" h="1306829">
                  <a:moveTo>
                    <a:pt x="1279906" y="133223"/>
                  </a:moveTo>
                  <a:lnTo>
                    <a:pt x="1250530" y="112776"/>
                  </a:lnTo>
                  <a:lnTo>
                    <a:pt x="1206754" y="82296"/>
                  </a:lnTo>
                  <a:lnTo>
                    <a:pt x="1209116" y="67945"/>
                  </a:lnTo>
                  <a:lnTo>
                    <a:pt x="1220343" y="0"/>
                  </a:lnTo>
                  <a:lnTo>
                    <a:pt x="1187831" y="13843"/>
                  </a:lnTo>
                  <a:lnTo>
                    <a:pt x="1181862" y="67945"/>
                  </a:lnTo>
                  <a:lnTo>
                    <a:pt x="1139317" y="34417"/>
                  </a:lnTo>
                  <a:lnTo>
                    <a:pt x="1105789" y="48641"/>
                  </a:lnTo>
                  <a:lnTo>
                    <a:pt x="1174877" y="97028"/>
                  </a:lnTo>
                  <a:lnTo>
                    <a:pt x="1160653" y="183769"/>
                  </a:lnTo>
                  <a:lnTo>
                    <a:pt x="1193292" y="169926"/>
                  </a:lnTo>
                  <a:lnTo>
                    <a:pt x="1200785" y="112776"/>
                  </a:lnTo>
                  <a:lnTo>
                    <a:pt x="1245743" y="147701"/>
                  </a:lnTo>
                  <a:lnTo>
                    <a:pt x="1279906" y="133223"/>
                  </a:lnTo>
                  <a:close/>
                </a:path>
                <a:path w="1620520" h="1306829">
                  <a:moveTo>
                    <a:pt x="1355979" y="1207516"/>
                  </a:moveTo>
                  <a:lnTo>
                    <a:pt x="1355902" y="1198499"/>
                  </a:lnTo>
                  <a:lnTo>
                    <a:pt x="1354264" y="1192022"/>
                  </a:lnTo>
                  <a:lnTo>
                    <a:pt x="1353972" y="1190866"/>
                  </a:lnTo>
                  <a:lnTo>
                    <a:pt x="1313688" y="1170178"/>
                  </a:lnTo>
                  <a:lnTo>
                    <a:pt x="1300988" y="1170000"/>
                  </a:lnTo>
                  <a:lnTo>
                    <a:pt x="1290154" y="1171740"/>
                  </a:lnTo>
                  <a:lnTo>
                    <a:pt x="1264031" y="1203579"/>
                  </a:lnTo>
                  <a:lnTo>
                    <a:pt x="1291209" y="1205865"/>
                  </a:lnTo>
                  <a:lnTo>
                    <a:pt x="1292225" y="1201801"/>
                  </a:lnTo>
                  <a:lnTo>
                    <a:pt x="1293876" y="1198626"/>
                  </a:lnTo>
                  <a:lnTo>
                    <a:pt x="1296035" y="1196340"/>
                  </a:lnTo>
                  <a:lnTo>
                    <a:pt x="1299083" y="1193292"/>
                  </a:lnTo>
                  <a:lnTo>
                    <a:pt x="1304036" y="1192022"/>
                  </a:lnTo>
                  <a:lnTo>
                    <a:pt x="1316736" y="1193165"/>
                  </a:lnTo>
                  <a:lnTo>
                    <a:pt x="1321308" y="1194435"/>
                  </a:lnTo>
                  <a:lnTo>
                    <a:pt x="1327150" y="1198245"/>
                  </a:lnTo>
                  <a:lnTo>
                    <a:pt x="1328420" y="1201420"/>
                  </a:lnTo>
                  <a:lnTo>
                    <a:pt x="1328039" y="1205865"/>
                  </a:lnTo>
                  <a:lnTo>
                    <a:pt x="1327785" y="1209548"/>
                  </a:lnTo>
                  <a:lnTo>
                    <a:pt x="1325880" y="1211567"/>
                  </a:lnTo>
                  <a:lnTo>
                    <a:pt x="1325880" y="1229487"/>
                  </a:lnTo>
                  <a:lnTo>
                    <a:pt x="1324991" y="1239901"/>
                  </a:lnTo>
                  <a:lnTo>
                    <a:pt x="1323975" y="1249299"/>
                  </a:lnTo>
                  <a:lnTo>
                    <a:pt x="1320800" y="1255522"/>
                  </a:lnTo>
                  <a:lnTo>
                    <a:pt x="1315339" y="1258570"/>
                  </a:lnTo>
                  <a:lnTo>
                    <a:pt x="1309878" y="1261745"/>
                  </a:lnTo>
                  <a:lnTo>
                    <a:pt x="1304036" y="1263015"/>
                  </a:lnTo>
                  <a:lnTo>
                    <a:pt x="1297813" y="1262507"/>
                  </a:lnTo>
                  <a:lnTo>
                    <a:pt x="1294003" y="1262126"/>
                  </a:lnTo>
                  <a:lnTo>
                    <a:pt x="1290828" y="1260856"/>
                  </a:lnTo>
                  <a:lnTo>
                    <a:pt x="1285748" y="1256030"/>
                  </a:lnTo>
                  <a:lnTo>
                    <a:pt x="1284732" y="1252474"/>
                  </a:lnTo>
                  <a:lnTo>
                    <a:pt x="1285138" y="1247267"/>
                  </a:lnTo>
                  <a:lnTo>
                    <a:pt x="1306068" y="1233551"/>
                  </a:lnTo>
                  <a:lnTo>
                    <a:pt x="1312545" y="1232916"/>
                  </a:lnTo>
                  <a:lnTo>
                    <a:pt x="1325880" y="1229487"/>
                  </a:lnTo>
                  <a:lnTo>
                    <a:pt x="1325880" y="1211567"/>
                  </a:lnTo>
                  <a:lnTo>
                    <a:pt x="1325499" y="1211961"/>
                  </a:lnTo>
                  <a:lnTo>
                    <a:pt x="1319022" y="1214120"/>
                  </a:lnTo>
                  <a:lnTo>
                    <a:pt x="1315212" y="1214628"/>
                  </a:lnTo>
                  <a:lnTo>
                    <a:pt x="1309878" y="1214882"/>
                  </a:lnTo>
                  <a:lnTo>
                    <a:pt x="1300099" y="1215136"/>
                  </a:lnTo>
                  <a:lnTo>
                    <a:pt x="1292301" y="1215720"/>
                  </a:lnTo>
                  <a:lnTo>
                    <a:pt x="1258544" y="1238148"/>
                  </a:lnTo>
                  <a:lnTo>
                    <a:pt x="1256792" y="1247267"/>
                  </a:lnTo>
                  <a:lnTo>
                    <a:pt x="1256817" y="1254582"/>
                  </a:lnTo>
                  <a:lnTo>
                    <a:pt x="1287907" y="1282192"/>
                  </a:lnTo>
                  <a:lnTo>
                    <a:pt x="1295527" y="1282827"/>
                  </a:lnTo>
                  <a:lnTo>
                    <a:pt x="1302639" y="1281684"/>
                  </a:lnTo>
                  <a:lnTo>
                    <a:pt x="1308989" y="1278763"/>
                  </a:lnTo>
                  <a:lnTo>
                    <a:pt x="1314323" y="1276223"/>
                  </a:lnTo>
                  <a:lnTo>
                    <a:pt x="1319149" y="1273048"/>
                  </a:lnTo>
                  <a:lnTo>
                    <a:pt x="1323467" y="1269111"/>
                  </a:lnTo>
                  <a:lnTo>
                    <a:pt x="1323416" y="1273048"/>
                  </a:lnTo>
                  <a:lnTo>
                    <a:pt x="1355471" y="1284605"/>
                  </a:lnTo>
                  <a:lnTo>
                    <a:pt x="1355852" y="1280541"/>
                  </a:lnTo>
                  <a:lnTo>
                    <a:pt x="1354074" y="1279525"/>
                  </a:lnTo>
                  <a:lnTo>
                    <a:pt x="1352804" y="1278255"/>
                  </a:lnTo>
                  <a:lnTo>
                    <a:pt x="1351915" y="1276858"/>
                  </a:lnTo>
                  <a:lnTo>
                    <a:pt x="1351153" y="1275461"/>
                  </a:lnTo>
                  <a:lnTo>
                    <a:pt x="1350784" y="1273048"/>
                  </a:lnTo>
                  <a:lnTo>
                    <a:pt x="1350899" y="1269111"/>
                  </a:lnTo>
                  <a:lnTo>
                    <a:pt x="1351153" y="1264412"/>
                  </a:lnTo>
                  <a:lnTo>
                    <a:pt x="1351280" y="1263015"/>
                  </a:lnTo>
                  <a:lnTo>
                    <a:pt x="1351534" y="1260221"/>
                  </a:lnTo>
                  <a:lnTo>
                    <a:pt x="1351965" y="1254582"/>
                  </a:lnTo>
                  <a:lnTo>
                    <a:pt x="1354099" y="1229487"/>
                  </a:lnTo>
                  <a:lnTo>
                    <a:pt x="1355979" y="1207516"/>
                  </a:lnTo>
                  <a:close/>
                </a:path>
                <a:path w="1620520" h="1306829">
                  <a:moveTo>
                    <a:pt x="1563116" y="1156081"/>
                  </a:moveTo>
                  <a:lnTo>
                    <a:pt x="1532255" y="1153414"/>
                  </a:lnTo>
                  <a:lnTo>
                    <a:pt x="1524304" y="1246339"/>
                  </a:lnTo>
                  <a:lnTo>
                    <a:pt x="1523746" y="1252728"/>
                  </a:lnTo>
                  <a:lnTo>
                    <a:pt x="1494282" y="1274445"/>
                  </a:lnTo>
                  <a:lnTo>
                    <a:pt x="1485912" y="1272921"/>
                  </a:lnTo>
                  <a:lnTo>
                    <a:pt x="1468882" y="1247902"/>
                  </a:lnTo>
                  <a:lnTo>
                    <a:pt x="1469644" y="1237996"/>
                  </a:lnTo>
                  <a:lnTo>
                    <a:pt x="1477391" y="1148715"/>
                  </a:lnTo>
                  <a:lnTo>
                    <a:pt x="1446530" y="1146048"/>
                  </a:lnTo>
                  <a:lnTo>
                    <a:pt x="1438783" y="1235329"/>
                  </a:lnTo>
                  <a:lnTo>
                    <a:pt x="1438478" y="1242695"/>
                  </a:lnTo>
                  <a:lnTo>
                    <a:pt x="1438402" y="1247902"/>
                  </a:lnTo>
                  <a:lnTo>
                    <a:pt x="1438821" y="1255395"/>
                  </a:lnTo>
                  <a:lnTo>
                    <a:pt x="1460944" y="1291501"/>
                  </a:lnTo>
                  <a:lnTo>
                    <a:pt x="1509471" y="1300124"/>
                  </a:lnTo>
                  <a:lnTo>
                    <a:pt x="1524165" y="1296949"/>
                  </a:lnTo>
                  <a:lnTo>
                    <a:pt x="1551889" y="1265770"/>
                  </a:lnTo>
                  <a:lnTo>
                    <a:pt x="1555496" y="1245362"/>
                  </a:lnTo>
                  <a:lnTo>
                    <a:pt x="1563116" y="1156081"/>
                  </a:lnTo>
                  <a:close/>
                </a:path>
                <a:path w="1620520" h="1306829">
                  <a:moveTo>
                    <a:pt x="1620012" y="1161034"/>
                  </a:moveTo>
                  <a:lnTo>
                    <a:pt x="1589786" y="1158367"/>
                  </a:lnTo>
                  <a:lnTo>
                    <a:pt x="1577340" y="1303782"/>
                  </a:lnTo>
                  <a:lnTo>
                    <a:pt x="1607439" y="1306322"/>
                  </a:lnTo>
                  <a:lnTo>
                    <a:pt x="1620012" y="11610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1" name="object 41"/>
          <p:cNvSpPr txBox="1"/>
          <p:nvPr/>
        </p:nvSpPr>
        <p:spPr>
          <a:xfrm>
            <a:off x="2226677" y="2388462"/>
            <a:ext cx="179536" cy="525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398"/>
              </a:lnSpc>
            </a:pPr>
            <a:r>
              <a:rPr sz="1200" b="1" dirty="0">
                <a:latin typeface="Arial"/>
                <a:cs typeface="Arial"/>
              </a:rPr>
              <a:t>piv</a:t>
            </a:r>
            <a:r>
              <a:rPr sz="1200" b="1" spc="-4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tar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2100834" y="291465"/>
            <a:ext cx="5084444" cy="4441984"/>
            <a:chOff x="1277111" y="388620"/>
            <a:chExt cx="6779259" cy="5922645"/>
          </a:xfrm>
        </p:grpSpPr>
        <p:sp>
          <p:nvSpPr>
            <p:cNvPr id="43" name="object 43"/>
            <p:cNvSpPr/>
            <p:nvPr/>
          </p:nvSpPr>
          <p:spPr>
            <a:xfrm>
              <a:off x="2709417" y="2597149"/>
              <a:ext cx="3872229" cy="1577340"/>
            </a:xfrm>
            <a:custGeom>
              <a:avLst/>
              <a:gdLst/>
              <a:ahLst/>
              <a:cxnLst/>
              <a:rect l="l" t="t" r="r" b="b"/>
              <a:pathLst>
                <a:path w="3872229" h="1577339">
                  <a:moveTo>
                    <a:pt x="3645223" y="70868"/>
                  </a:moveTo>
                  <a:lnTo>
                    <a:pt x="0" y="1505966"/>
                  </a:lnTo>
                  <a:lnTo>
                    <a:pt x="27939" y="1576958"/>
                  </a:lnTo>
                  <a:lnTo>
                    <a:pt x="3673138" y="141821"/>
                  </a:lnTo>
                  <a:lnTo>
                    <a:pt x="3645223" y="70868"/>
                  </a:lnTo>
                  <a:close/>
                </a:path>
                <a:path w="3872229" h="1577339">
                  <a:moveTo>
                    <a:pt x="3841040" y="56896"/>
                  </a:moveTo>
                  <a:lnTo>
                    <a:pt x="3680714" y="56896"/>
                  </a:lnTo>
                  <a:lnTo>
                    <a:pt x="3708527" y="127888"/>
                  </a:lnTo>
                  <a:lnTo>
                    <a:pt x="3673138" y="141821"/>
                  </a:lnTo>
                  <a:lnTo>
                    <a:pt x="3701033" y="212725"/>
                  </a:lnTo>
                  <a:lnTo>
                    <a:pt x="3841040" y="56896"/>
                  </a:lnTo>
                  <a:close/>
                </a:path>
                <a:path w="3872229" h="1577339">
                  <a:moveTo>
                    <a:pt x="3680714" y="56896"/>
                  </a:moveTo>
                  <a:lnTo>
                    <a:pt x="3645223" y="70868"/>
                  </a:lnTo>
                  <a:lnTo>
                    <a:pt x="3673138" y="141821"/>
                  </a:lnTo>
                  <a:lnTo>
                    <a:pt x="3708527" y="127888"/>
                  </a:lnTo>
                  <a:lnTo>
                    <a:pt x="3680714" y="56896"/>
                  </a:lnTo>
                  <a:close/>
                </a:path>
                <a:path w="3872229" h="1577339">
                  <a:moveTo>
                    <a:pt x="3617341" y="0"/>
                  </a:moveTo>
                  <a:lnTo>
                    <a:pt x="3645223" y="70868"/>
                  </a:lnTo>
                  <a:lnTo>
                    <a:pt x="3680714" y="56896"/>
                  </a:lnTo>
                  <a:lnTo>
                    <a:pt x="3841040" y="56896"/>
                  </a:lnTo>
                  <a:lnTo>
                    <a:pt x="3871849" y="22605"/>
                  </a:lnTo>
                  <a:lnTo>
                    <a:pt x="3617341" y="0"/>
                  </a:lnTo>
                  <a:close/>
                </a:path>
              </a:pathLst>
            </a:custGeom>
            <a:solidFill>
              <a:srgbClr val="BBE3E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4" name="object 44"/>
            <p:cNvSpPr/>
            <p:nvPr/>
          </p:nvSpPr>
          <p:spPr>
            <a:xfrm>
              <a:off x="1292351" y="394716"/>
              <a:ext cx="6757670" cy="5910580"/>
            </a:xfrm>
            <a:custGeom>
              <a:avLst/>
              <a:gdLst/>
              <a:ahLst/>
              <a:cxnLst/>
              <a:rect l="l" t="t" r="r" b="b"/>
              <a:pathLst>
                <a:path w="6757670" h="5910580">
                  <a:moveTo>
                    <a:pt x="6757416" y="0"/>
                  </a:moveTo>
                  <a:lnTo>
                    <a:pt x="0" y="5910072"/>
                  </a:lnTo>
                  <a:lnTo>
                    <a:pt x="6757416" y="5910072"/>
                  </a:lnTo>
                  <a:lnTo>
                    <a:pt x="6757416" y="0"/>
                  </a:lnTo>
                  <a:close/>
                </a:path>
              </a:pathLst>
            </a:custGeom>
            <a:solidFill>
              <a:srgbClr val="5B9BD4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5" name="object 45"/>
            <p:cNvSpPr/>
            <p:nvPr/>
          </p:nvSpPr>
          <p:spPr>
            <a:xfrm>
              <a:off x="1292351" y="394716"/>
              <a:ext cx="6757670" cy="5910580"/>
            </a:xfrm>
            <a:custGeom>
              <a:avLst/>
              <a:gdLst/>
              <a:ahLst/>
              <a:cxnLst/>
              <a:rect l="l" t="t" r="r" b="b"/>
              <a:pathLst>
                <a:path w="6757670" h="5910580">
                  <a:moveTo>
                    <a:pt x="6757416" y="5910072"/>
                  </a:moveTo>
                  <a:lnTo>
                    <a:pt x="6757416" y="0"/>
                  </a:lnTo>
                  <a:lnTo>
                    <a:pt x="0" y="5910072"/>
                  </a:lnTo>
                  <a:lnTo>
                    <a:pt x="6757416" y="591007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6" name="object 46"/>
            <p:cNvSpPr/>
            <p:nvPr/>
          </p:nvSpPr>
          <p:spPr>
            <a:xfrm>
              <a:off x="1283207" y="402336"/>
              <a:ext cx="6757670" cy="5892165"/>
            </a:xfrm>
            <a:custGeom>
              <a:avLst/>
              <a:gdLst/>
              <a:ahLst/>
              <a:cxnLst/>
              <a:rect l="l" t="t" r="r" b="b"/>
              <a:pathLst>
                <a:path w="6757670" h="5892165">
                  <a:moveTo>
                    <a:pt x="6757416" y="0"/>
                  </a:moveTo>
                  <a:lnTo>
                    <a:pt x="0" y="0"/>
                  </a:lnTo>
                  <a:lnTo>
                    <a:pt x="0" y="5891784"/>
                  </a:lnTo>
                  <a:lnTo>
                    <a:pt x="6757416" y="0"/>
                  </a:lnTo>
                  <a:close/>
                </a:path>
              </a:pathLst>
            </a:custGeom>
            <a:solidFill>
              <a:srgbClr val="F4B083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7" name="object 47"/>
            <p:cNvSpPr/>
            <p:nvPr/>
          </p:nvSpPr>
          <p:spPr>
            <a:xfrm>
              <a:off x="1283207" y="402336"/>
              <a:ext cx="6757670" cy="5892165"/>
            </a:xfrm>
            <a:custGeom>
              <a:avLst/>
              <a:gdLst/>
              <a:ahLst/>
              <a:cxnLst/>
              <a:rect l="l" t="t" r="r" b="b"/>
              <a:pathLst>
                <a:path w="6757670" h="5892165">
                  <a:moveTo>
                    <a:pt x="0" y="0"/>
                  </a:moveTo>
                  <a:lnTo>
                    <a:pt x="0" y="5891784"/>
                  </a:lnTo>
                  <a:lnTo>
                    <a:pt x="6757416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8" name="object 48"/>
            <p:cNvSpPr/>
            <p:nvPr/>
          </p:nvSpPr>
          <p:spPr>
            <a:xfrm>
              <a:off x="1283207" y="3438143"/>
              <a:ext cx="3289300" cy="2859405"/>
            </a:xfrm>
            <a:custGeom>
              <a:avLst/>
              <a:gdLst/>
              <a:ahLst/>
              <a:cxnLst/>
              <a:rect l="l" t="t" r="r" b="b"/>
              <a:pathLst>
                <a:path w="3289300" h="2859404">
                  <a:moveTo>
                    <a:pt x="3288791" y="0"/>
                  </a:moveTo>
                  <a:lnTo>
                    <a:pt x="0" y="0"/>
                  </a:lnTo>
                  <a:lnTo>
                    <a:pt x="0" y="2859023"/>
                  </a:lnTo>
                  <a:lnTo>
                    <a:pt x="3288791" y="0"/>
                  </a:lnTo>
                  <a:close/>
                </a:path>
              </a:pathLst>
            </a:custGeom>
            <a:solidFill>
              <a:srgbClr val="FFB8DE">
                <a:alpha val="62744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9" name="object 49"/>
            <p:cNvSpPr/>
            <p:nvPr/>
          </p:nvSpPr>
          <p:spPr>
            <a:xfrm>
              <a:off x="1283207" y="3438143"/>
              <a:ext cx="3289300" cy="2859405"/>
            </a:xfrm>
            <a:custGeom>
              <a:avLst/>
              <a:gdLst/>
              <a:ahLst/>
              <a:cxnLst/>
              <a:rect l="l" t="t" r="r" b="b"/>
              <a:pathLst>
                <a:path w="3289300" h="2859404">
                  <a:moveTo>
                    <a:pt x="0" y="0"/>
                  </a:moveTo>
                  <a:lnTo>
                    <a:pt x="0" y="2859023"/>
                  </a:lnTo>
                  <a:lnTo>
                    <a:pt x="3288791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9516281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143000" y="92012"/>
            <a:ext cx="6772085" cy="4960619"/>
            <a:chOff x="0" y="122682"/>
            <a:chExt cx="9029446" cy="6614159"/>
          </a:xfrm>
        </p:grpSpPr>
        <p:sp>
          <p:nvSpPr>
            <p:cNvPr id="3" name="object 3"/>
            <p:cNvSpPr/>
            <p:nvPr/>
          </p:nvSpPr>
          <p:spPr>
            <a:xfrm>
              <a:off x="1283207" y="400812"/>
              <a:ext cx="6757670" cy="5910580"/>
            </a:xfrm>
            <a:custGeom>
              <a:avLst/>
              <a:gdLst/>
              <a:ahLst/>
              <a:cxnLst/>
              <a:rect l="l" t="t" r="r" b="b"/>
              <a:pathLst>
                <a:path w="6757670" h="5910580">
                  <a:moveTo>
                    <a:pt x="6757416" y="0"/>
                  </a:moveTo>
                  <a:lnTo>
                    <a:pt x="0" y="5910072"/>
                  </a:lnTo>
                  <a:lnTo>
                    <a:pt x="6757416" y="5910072"/>
                  </a:lnTo>
                  <a:lnTo>
                    <a:pt x="6757416" y="0"/>
                  </a:lnTo>
                  <a:close/>
                </a:path>
              </a:pathLst>
            </a:custGeom>
            <a:solidFill>
              <a:srgbClr val="5B9BD4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4" name="object 4"/>
            <p:cNvSpPr/>
            <p:nvPr/>
          </p:nvSpPr>
          <p:spPr>
            <a:xfrm>
              <a:off x="1283207" y="400812"/>
              <a:ext cx="6757670" cy="5910580"/>
            </a:xfrm>
            <a:custGeom>
              <a:avLst/>
              <a:gdLst/>
              <a:ahLst/>
              <a:cxnLst/>
              <a:rect l="l" t="t" r="r" b="b"/>
              <a:pathLst>
                <a:path w="6757670" h="5910580">
                  <a:moveTo>
                    <a:pt x="6757416" y="5910072"/>
                  </a:moveTo>
                  <a:lnTo>
                    <a:pt x="6757416" y="0"/>
                  </a:lnTo>
                  <a:lnTo>
                    <a:pt x="0" y="5910072"/>
                  </a:lnTo>
                  <a:lnTo>
                    <a:pt x="6757416" y="5910072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283207" y="402336"/>
              <a:ext cx="6757670" cy="5892165"/>
            </a:xfrm>
            <a:custGeom>
              <a:avLst/>
              <a:gdLst/>
              <a:ahLst/>
              <a:cxnLst/>
              <a:rect l="l" t="t" r="r" b="b"/>
              <a:pathLst>
                <a:path w="6757670" h="5892165">
                  <a:moveTo>
                    <a:pt x="6757416" y="0"/>
                  </a:moveTo>
                  <a:lnTo>
                    <a:pt x="0" y="0"/>
                  </a:lnTo>
                  <a:lnTo>
                    <a:pt x="0" y="5891784"/>
                  </a:lnTo>
                  <a:lnTo>
                    <a:pt x="6757416" y="0"/>
                  </a:lnTo>
                  <a:close/>
                </a:path>
              </a:pathLst>
            </a:custGeom>
            <a:solidFill>
              <a:srgbClr val="F4B083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1283207" y="402336"/>
              <a:ext cx="6757670" cy="5892165"/>
            </a:xfrm>
            <a:custGeom>
              <a:avLst/>
              <a:gdLst/>
              <a:ahLst/>
              <a:cxnLst/>
              <a:rect l="l" t="t" r="r" b="b"/>
              <a:pathLst>
                <a:path w="6757670" h="5892165">
                  <a:moveTo>
                    <a:pt x="0" y="0"/>
                  </a:moveTo>
                  <a:lnTo>
                    <a:pt x="0" y="5891784"/>
                  </a:lnTo>
                  <a:lnTo>
                    <a:pt x="6757416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1283207" y="3438143"/>
              <a:ext cx="3289300" cy="2859405"/>
            </a:xfrm>
            <a:custGeom>
              <a:avLst/>
              <a:gdLst/>
              <a:ahLst/>
              <a:cxnLst/>
              <a:rect l="l" t="t" r="r" b="b"/>
              <a:pathLst>
                <a:path w="3289300" h="2859404">
                  <a:moveTo>
                    <a:pt x="3288791" y="0"/>
                  </a:moveTo>
                  <a:lnTo>
                    <a:pt x="0" y="0"/>
                  </a:lnTo>
                  <a:lnTo>
                    <a:pt x="0" y="2859023"/>
                  </a:lnTo>
                  <a:lnTo>
                    <a:pt x="3288791" y="0"/>
                  </a:lnTo>
                  <a:close/>
                </a:path>
              </a:pathLst>
            </a:custGeom>
            <a:solidFill>
              <a:srgbClr val="FFB8DE">
                <a:alpha val="62744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1283207" y="3438143"/>
              <a:ext cx="3289300" cy="2859405"/>
            </a:xfrm>
            <a:custGeom>
              <a:avLst/>
              <a:gdLst/>
              <a:ahLst/>
              <a:cxnLst/>
              <a:rect l="l" t="t" r="r" b="b"/>
              <a:pathLst>
                <a:path w="3289300" h="2859404">
                  <a:moveTo>
                    <a:pt x="0" y="0"/>
                  </a:moveTo>
                  <a:lnTo>
                    <a:pt x="0" y="2859023"/>
                  </a:lnTo>
                  <a:lnTo>
                    <a:pt x="3288791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124206" y="122682"/>
              <a:ext cx="8905240" cy="6614159"/>
            </a:xfrm>
            <a:custGeom>
              <a:avLst/>
              <a:gdLst/>
              <a:ahLst/>
              <a:cxnLst/>
              <a:rect l="l" t="t" r="r" b="b"/>
              <a:pathLst>
                <a:path w="8905240" h="6614159">
                  <a:moveTo>
                    <a:pt x="0" y="6614159"/>
                  </a:moveTo>
                  <a:lnTo>
                    <a:pt x="8904732" y="6614159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614159"/>
                  </a:lnTo>
                  <a:close/>
                </a:path>
              </a:pathLst>
            </a:custGeom>
            <a:ln w="254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0" name="object 10"/>
            <p:cNvSpPr/>
            <p:nvPr/>
          </p:nvSpPr>
          <p:spPr>
            <a:xfrm>
              <a:off x="0" y="6359664"/>
              <a:ext cx="9028430" cy="376555"/>
            </a:xfrm>
            <a:custGeom>
              <a:avLst/>
              <a:gdLst/>
              <a:ahLst/>
              <a:cxnLst/>
              <a:rect l="l" t="t" r="r" b="b"/>
              <a:pathLst>
                <a:path w="9028430" h="376554">
                  <a:moveTo>
                    <a:pt x="9028176" y="41135"/>
                  </a:moveTo>
                  <a:lnTo>
                    <a:pt x="1680972" y="41135"/>
                  </a:lnTo>
                  <a:lnTo>
                    <a:pt x="1680972" y="0"/>
                  </a:lnTo>
                  <a:lnTo>
                    <a:pt x="316992" y="0"/>
                  </a:lnTo>
                  <a:lnTo>
                    <a:pt x="316992" y="41135"/>
                  </a:lnTo>
                  <a:lnTo>
                    <a:pt x="0" y="41135"/>
                  </a:lnTo>
                  <a:lnTo>
                    <a:pt x="0" y="376415"/>
                  </a:lnTo>
                  <a:lnTo>
                    <a:pt x="9028176" y="376415"/>
                  </a:lnTo>
                  <a:lnTo>
                    <a:pt x="9028176" y="4113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7423404" y="6359651"/>
              <a:ext cx="779145" cy="307975"/>
            </a:xfrm>
            <a:custGeom>
              <a:avLst/>
              <a:gdLst/>
              <a:ahLst/>
              <a:cxnLst/>
              <a:rect l="l" t="t" r="r" b="b"/>
              <a:pathLst>
                <a:path w="779145" h="307975">
                  <a:moveTo>
                    <a:pt x="778764" y="0"/>
                  </a:moveTo>
                  <a:lnTo>
                    <a:pt x="0" y="0"/>
                  </a:lnTo>
                  <a:lnTo>
                    <a:pt x="0" y="307848"/>
                  </a:lnTo>
                  <a:lnTo>
                    <a:pt x="778764" y="307848"/>
                  </a:lnTo>
                  <a:lnTo>
                    <a:pt x="7787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869216" y="970692"/>
            <a:ext cx="2330291" cy="65913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indent="637699">
              <a:lnSpc>
                <a:spcPct val="100000"/>
              </a:lnSpc>
              <a:spcBef>
                <a:spcPts val="71"/>
              </a:spcBef>
            </a:pPr>
            <a:r>
              <a:rPr sz="2100" spc="-4" dirty="0">
                <a:solidFill>
                  <a:srgbClr val="000000"/>
                </a:solidFill>
              </a:rPr>
              <a:t>Ciclo de  conceptu</a:t>
            </a:r>
            <a:r>
              <a:rPr sz="2100" dirty="0">
                <a:solidFill>
                  <a:srgbClr val="000000"/>
                </a:solidFill>
              </a:rPr>
              <a:t>a</a:t>
            </a:r>
            <a:r>
              <a:rPr sz="2100" spc="-4" dirty="0">
                <a:solidFill>
                  <a:srgbClr val="000000"/>
                </a:solidFill>
              </a:rPr>
              <a:t>li</a:t>
            </a:r>
            <a:r>
              <a:rPr sz="2100" dirty="0">
                <a:solidFill>
                  <a:srgbClr val="000000"/>
                </a:solidFill>
              </a:rPr>
              <a:t>z</a:t>
            </a:r>
            <a:r>
              <a:rPr sz="2100" spc="-4" dirty="0">
                <a:solidFill>
                  <a:srgbClr val="000000"/>
                </a:solidFill>
              </a:rPr>
              <a:t>a</a:t>
            </a:r>
            <a:r>
              <a:rPr sz="2100" dirty="0">
                <a:solidFill>
                  <a:srgbClr val="000000"/>
                </a:solidFill>
              </a:rPr>
              <a:t>c</a:t>
            </a:r>
            <a:r>
              <a:rPr sz="2100" spc="-4" dirty="0">
                <a:solidFill>
                  <a:srgbClr val="000000"/>
                </a:solidFill>
              </a:rPr>
              <a:t>ión</a:t>
            </a:r>
            <a:endParaRPr sz="2100"/>
          </a:p>
        </p:txBody>
      </p:sp>
      <p:sp>
        <p:nvSpPr>
          <p:cNvPr id="17" name="object 17"/>
          <p:cNvSpPr txBox="1"/>
          <p:nvPr/>
        </p:nvSpPr>
        <p:spPr>
          <a:xfrm>
            <a:off x="4909947" y="3087338"/>
            <a:ext cx="1055370" cy="65913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8584" marR="3810" indent="-89535">
              <a:lnSpc>
                <a:spcPct val="100000"/>
              </a:lnSpc>
              <a:spcBef>
                <a:spcPts val="71"/>
              </a:spcBef>
            </a:pPr>
            <a:r>
              <a:rPr sz="2100" b="1" spc="-4" dirty="0">
                <a:latin typeface="Arial"/>
                <a:cs typeface="Arial"/>
              </a:rPr>
              <a:t>Ciclo</a:t>
            </a:r>
            <a:r>
              <a:rPr sz="2100" b="1" spc="-64" dirty="0">
                <a:latin typeface="Arial"/>
                <a:cs typeface="Arial"/>
              </a:rPr>
              <a:t> </a:t>
            </a:r>
            <a:r>
              <a:rPr sz="2100" b="1" spc="-4" dirty="0">
                <a:latin typeface="Arial"/>
                <a:cs typeface="Arial"/>
              </a:rPr>
              <a:t>de  diseño</a:t>
            </a:r>
            <a:endParaRPr sz="21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366582" y="2898266"/>
            <a:ext cx="1055846" cy="65913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35255" marR="3810" indent="-126206">
              <a:lnSpc>
                <a:spcPct val="100000"/>
              </a:lnSpc>
              <a:spcBef>
                <a:spcPts val="71"/>
              </a:spcBef>
            </a:pPr>
            <a:r>
              <a:rPr sz="2100" b="1" spc="-4" dirty="0">
                <a:latin typeface="Arial"/>
                <a:cs typeface="Arial"/>
              </a:rPr>
              <a:t>Ciclo</a:t>
            </a:r>
            <a:r>
              <a:rPr sz="2100" b="1" spc="-60" dirty="0">
                <a:latin typeface="Arial"/>
                <a:cs typeface="Arial"/>
              </a:rPr>
              <a:t> </a:t>
            </a:r>
            <a:r>
              <a:rPr sz="2100" b="1" spc="-4" dirty="0">
                <a:latin typeface="Arial"/>
                <a:cs typeface="Arial"/>
              </a:rPr>
              <a:t>de  testeo</a:t>
            </a:r>
            <a:endParaRPr sz="2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2001852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112" y="435578"/>
            <a:ext cx="2219801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dirty="0">
                <a:solidFill>
                  <a:srgbClr val="000000"/>
                </a:solidFill>
              </a:rPr>
              <a:t>Ciclo de</a:t>
            </a:r>
            <a:r>
              <a:rPr sz="1350" spc="-23" dirty="0">
                <a:solidFill>
                  <a:srgbClr val="000000"/>
                </a:solidFill>
              </a:rPr>
              <a:t> </a:t>
            </a:r>
            <a:r>
              <a:rPr sz="1350" spc="-4" dirty="0">
                <a:solidFill>
                  <a:srgbClr val="000000"/>
                </a:solidFill>
              </a:rPr>
              <a:t>conceptualización</a:t>
            </a:r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681353" y="755523"/>
            <a:ext cx="1394460" cy="1221104"/>
            <a:chOff x="717804" y="1007363"/>
            <a:chExt cx="1859280" cy="1628139"/>
          </a:xfrm>
        </p:grpSpPr>
        <p:sp>
          <p:nvSpPr>
            <p:cNvPr id="4" name="object 4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0"/>
                  </a:moveTo>
                  <a:lnTo>
                    <a:pt x="0" y="1615439"/>
                  </a:lnTo>
                  <a:lnTo>
                    <a:pt x="1847088" y="1615439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1615439"/>
                  </a:moveTo>
                  <a:lnTo>
                    <a:pt x="1847088" y="0"/>
                  </a:lnTo>
                  <a:lnTo>
                    <a:pt x="0" y="1615439"/>
                  </a:lnTo>
                  <a:lnTo>
                    <a:pt x="1847088" y="1615439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1847088" y="0"/>
                  </a:moveTo>
                  <a:lnTo>
                    <a:pt x="0" y="0"/>
                  </a:lnTo>
                  <a:lnTo>
                    <a:pt x="0" y="1610867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4B083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0" y="0"/>
                  </a:moveTo>
                  <a:lnTo>
                    <a:pt x="0" y="1610867"/>
                  </a:lnTo>
                  <a:lnTo>
                    <a:pt x="184708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899160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0" y="0"/>
                  </a:moveTo>
                  <a:lnTo>
                    <a:pt x="0" y="781812"/>
                  </a:lnTo>
                  <a:lnTo>
                    <a:pt x="899160" y="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0882" y="749602"/>
            <a:ext cx="2461736" cy="125349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Conocimiento del</a:t>
            </a:r>
            <a:r>
              <a:rPr sz="1350" spc="15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usuario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Requerimientos </a:t>
            </a:r>
            <a:r>
              <a:rPr sz="1350" spc="-8" dirty="0">
                <a:latin typeface="Arial"/>
                <a:cs typeface="Arial"/>
              </a:rPr>
              <a:t>del</a:t>
            </a:r>
            <a:r>
              <a:rPr sz="1350" spc="4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usuario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Funcionalidades</a:t>
            </a:r>
            <a:r>
              <a:rPr sz="1350" spc="11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esperadas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Cuál es la propuesta de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valor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078761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112" y="435578"/>
            <a:ext cx="2219801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dirty="0">
                <a:solidFill>
                  <a:srgbClr val="000000"/>
                </a:solidFill>
              </a:rPr>
              <a:t>Ciclo de</a:t>
            </a:r>
            <a:r>
              <a:rPr sz="1350" spc="-23" dirty="0">
                <a:solidFill>
                  <a:srgbClr val="000000"/>
                </a:solidFill>
              </a:rPr>
              <a:t> </a:t>
            </a:r>
            <a:r>
              <a:rPr sz="1350" spc="-4" dirty="0">
                <a:solidFill>
                  <a:srgbClr val="000000"/>
                </a:solidFill>
              </a:rPr>
              <a:t>conceptualización</a:t>
            </a:r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681353" y="755523"/>
            <a:ext cx="1394460" cy="1221104"/>
            <a:chOff x="717804" y="1007363"/>
            <a:chExt cx="1859280" cy="1628139"/>
          </a:xfrm>
        </p:grpSpPr>
        <p:sp>
          <p:nvSpPr>
            <p:cNvPr id="4" name="object 4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0"/>
                  </a:moveTo>
                  <a:lnTo>
                    <a:pt x="0" y="1615439"/>
                  </a:lnTo>
                  <a:lnTo>
                    <a:pt x="1847088" y="1615439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1615439"/>
                  </a:moveTo>
                  <a:lnTo>
                    <a:pt x="1847088" y="0"/>
                  </a:lnTo>
                  <a:lnTo>
                    <a:pt x="0" y="1615439"/>
                  </a:lnTo>
                  <a:lnTo>
                    <a:pt x="1847088" y="1615439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1847088" y="0"/>
                  </a:moveTo>
                  <a:lnTo>
                    <a:pt x="0" y="0"/>
                  </a:lnTo>
                  <a:lnTo>
                    <a:pt x="0" y="1610867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4B083">
                <a:alpha val="63136"/>
              </a:srgbClr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0" y="0"/>
                  </a:moveTo>
                  <a:lnTo>
                    <a:pt x="0" y="1610867"/>
                  </a:lnTo>
                  <a:lnTo>
                    <a:pt x="184708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899160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0" y="0"/>
                  </a:moveTo>
                  <a:lnTo>
                    <a:pt x="0" y="781812"/>
                  </a:lnTo>
                  <a:lnTo>
                    <a:pt x="899160" y="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0882" y="749602"/>
            <a:ext cx="2461736" cy="125349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Conocimiento del</a:t>
            </a:r>
            <a:r>
              <a:rPr sz="1350" spc="15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usuario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Requerimientos </a:t>
            </a:r>
            <a:r>
              <a:rPr sz="1350" spc="-8" dirty="0">
                <a:latin typeface="Arial"/>
                <a:cs typeface="Arial"/>
              </a:rPr>
              <a:t>del</a:t>
            </a:r>
            <a:r>
              <a:rPr sz="1350" spc="4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usuario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Funcionalidades</a:t>
            </a:r>
            <a:r>
              <a:rPr sz="1350" spc="11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esperadas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Cuál es la propuesta de</a:t>
            </a:r>
            <a:r>
              <a:rPr sz="1350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valor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571706" y="2216884"/>
            <a:ext cx="3105923" cy="2314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375030" y="2259712"/>
            <a:ext cx="3022091" cy="2266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117496261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50111" y="435578"/>
            <a:ext cx="128587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latin typeface="Arial"/>
                <a:cs typeface="Arial"/>
              </a:rPr>
              <a:t>Ciclo de</a:t>
            </a:r>
            <a:r>
              <a:rPr sz="1350" b="1" spc="-60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diseño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681353" y="755523"/>
            <a:ext cx="1394460" cy="1221104"/>
            <a:chOff x="717804" y="1007363"/>
            <a:chExt cx="1859280" cy="1628139"/>
          </a:xfrm>
        </p:grpSpPr>
        <p:sp>
          <p:nvSpPr>
            <p:cNvPr id="4" name="object 4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0"/>
                  </a:moveTo>
                  <a:lnTo>
                    <a:pt x="0" y="1615439"/>
                  </a:lnTo>
                  <a:lnTo>
                    <a:pt x="1847088" y="1615439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96C0E3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1615439"/>
                  </a:moveTo>
                  <a:lnTo>
                    <a:pt x="1847088" y="0"/>
                  </a:lnTo>
                  <a:lnTo>
                    <a:pt x="0" y="1615439"/>
                  </a:lnTo>
                  <a:lnTo>
                    <a:pt x="1847088" y="1615439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1847088" y="0"/>
                  </a:moveTo>
                  <a:lnTo>
                    <a:pt x="0" y="0"/>
                  </a:lnTo>
                  <a:lnTo>
                    <a:pt x="0" y="1610867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0" y="0"/>
                  </a:moveTo>
                  <a:lnTo>
                    <a:pt x="0" y="1610867"/>
                  </a:lnTo>
                  <a:lnTo>
                    <a:pt x="184708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899160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0" y="0"/>
                  </a:moveTo>
                  <a:lnTo>
                    <a:pt x="0" y="781812"/>
                  </a:lnTo>
                  <a:lnTo>
                    <a:pt x="899160" y="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0882" y="749602"/>
            <a:ext cx="1024890" cy="125349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Sketch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latin typeface="Arial"/>
                <a:cs typeface="Arial"/>
              </a:rPr>
              <a:t>Wir</a:t>
            </a:r>
            <a:r>
              <a:rPr sz="1350" spc="-8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frame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Mockup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Prototipo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76678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111" y="435578"/>
            <a:ext cx="1237773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dirty="0">
                <a:solidFill>
                  <a:srgbClr val="000000"/>
                </a:solidFill>
              </a:rPr>
              <a:t>Ciclo de</a:t>
            </a:r>
            <a:r>
              <a:rPr sz="1350" spc="-64" dirty="0">
                <a:solidFill>
                  <a:srgbClr val="000000"/>
                </a:solidFill>
              </a:rPr>
              <a:t> </a:t>
            </a:r>
            <a:r>
              <a:rPr sz="1350" spc="-4" dirty="0">
                <a:solidFill>
                  <a:srgbClr val="000000"/>
                </a:solidFill>
              </a:rPr>
              <a:t>testeo</a:t>
            </a:r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681353" y="755523"/>
            <a:ext cx="1394460" cy="1221104"/>
            <a:chOff x="717804" y="1007363"/>
            <a:chExt cx="1859280" cy="1628139"/>
          </a:xfrm>
        </p:grpSpPr>
        <p:sp>
          <p:nvSpPr>
            <p:cNvPr id="4" name="object 4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0"/>
                  </a:moveTo>
                  <a:lnTo>
                    <a:pt x="0" y="1615439"/>
                  </a:lnTo>
                  <a:lnTo>
                    <a:pt x="1847088" y="1615439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1615439"/>
                  </a:moveTo>
                  <a:lnTo>
                    <a:pt x="1847088" y="0"/>
                  </a:lnTo>
                  <a:lnTo>
                    <a:pt x="0" y="1615439"/>
                  </a:lnTo>
                  <a:lnTo>
                    <a:pt x="1847088" y="1615439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1847088" y="0"/>
                  </a:moveTo>
                  <a:lnTo>
                    <a:pt x="0" y="0"/>
                  </a:lnTo>
                  <a:lnTo>
                    <a:pt x="0" y="1610867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0" y="0"/>
                  </a:moveTo>
                  <a:lnTo>
                    <a:pt x="0" y="1610867"/>
                  </a:lnTo>
                  <a:lnTo>
                    <a:pt x="184708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899160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BC1CD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0" y="0"/>
                  </a:moveTo>
                  <a:lnTo>
                    <a:pt x="0" y="781812"/>
                  </a:lnTo>
                  <a:lnTo>
                    <a:pt x="899160" y="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0881" y="749602"/>
            <a:ext cx="3157538" cy="1871186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spc="-4" dirty="0">
                <a:latin typeface="Arial"/>
                <a:cs typeface="Arial"/>
              </a:rPr>
              <a:t>Conocer si </a:t>
            </a:r>
            <a:r>
              <a:rPr sz="1350" b="1" dirty="0">
                <a:latin typeface="Arial"/>
                <a:cs typeface="Arial"/>
              </a:rPr>
              <a:t>el</a:t>
            </a:r>
            <a:r>
              <a:rPr sz="1350" b="1" spc="-4" dirty="0">
                <a:latin typeface="Arial"/>
                <a:cs typeface="Arial"/>
              </a:rPr>
              <a:t> </a:t>
            </a:r>
            <a:r>
              <a:rPr sz="1350" b="1" dirty="0">
                <a:latin typeface="Arial"/>
                <a:cs typeface="Arial"/>
              </a:rPr>
              <a:t>prototipo:</a:t>
            </a:r>
            <a:endParaRPr sz="1350">
              <a:latin typeface="Arial"/>
              <a:cs typeface="Arial"/>
            </a:endParaRPr>
          </a:p>
          <a:p>
            <a:pPr marL="567214" lvl="1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567214" algn="l"/>
                <a:tab pos="567690" algn="l"/>
              </a:tabLst>
            </a:pPr>
            <a:r>
              <a:rPr sz="1350" dirty="0">
                <a:latin typeface="Arial"/>
                <a:cs typeface="Arial"/>
              </a:rPr>
              <a:t>Se </a:t>
            </a:r>
            <a:r>
              <a:rPr sz="1350" spc="-4" dirty="0">
                <a:latin typeface="Arial"/>
                <a:cs typeface="Arial"/>
              </a:rPr>
              <a:t>ajusta </a:t>
            </a:r>
            <a:r>
              <a:rPr sz="1350" dirty="0">
                <a:latin typeface="Arial"/>
                <a:cs typeface="Arial"/>
              </a:rPr>
              <a:t>a </a:t>
            </a:r>
            <a:r>
              <a:rPr sz="1350" spc="-4" dirty="0">
                <a:latin typeface="Arial"/>
                <a:cs typeface="Arial"/>
              </a:rPr>
              <a:t>los requerimientos</a:t>
            </a:r>
            <a:r>
              <a:rPr sz="1350" spc="-15" dirty="0">
                <a:latin typeface="Arial"/>
                <a:cs typeface="Arial"/>
              </a:rPr>
              <a:t> </a:t>
            </a:r>
            <a:r>
              <a:rPr sz="1350" spc="-8" dirty="0">
                <a:latin typeface="Arial"/>
                <a:cs typeface="Arial"/>
              </a:rPr>
              <a:t>del</a:t>
            </a:r>
            <a:endParaRPr sz="1350">
              <a:latin typeface="Arial"/>
              <a:cs typeface="Arial"/>
            </a:endParaRPr>
          </a:p>
          <a:p>
            <a:pPr marL="567214">
              <a:lnSpc>
                <a:spcPct val="100000"/>
              </a:lnSpc>
              <a:spcBef>
                <a:spcPts val="810"/>
              </a:spcBef>
            </a:pPr>
            <a:r>
              <a:rPr sz="1350" spc="-4" dirty="0">
                <a:latin typeface="Arial"/>
                <a:cs typeface="Arial"/>
              </a:rPr>
              <a:t>usuario</a:t>
            </a:r>
            <a:endParaRPr sz="1350">
              <a:latin typeface="Arial"/>
              <a:cs typeface="Arial"/>
            </a:endParaRPr>
          </a:p>
          <a:p>
            <a:pPr marL="567214" lvl="1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567214" algn="l"/>
                <a:tab pos="567690" algn="l"/>
              </a:tabLst>
            </a:pPr>
            <a:r>
              <a:rPr sz="1350" spc="-11" dirty="0">
                <a:latin typeface="Arial"/>
                <a:cs typeface="Arial"/>
              </a:rPr>
              <a:t>Tiene </a:t>
            </a:r>
            <a:r>
              <a:rPr sz="1350" spc="-4" dirty="0">
                <a:latin typeface="Arial"/>
                <a:cs typeface="Arial"/>
              </a:rPr>
              <a:t>la funcionalidad</a:t>
            </a:r>
            <a:r>
              <a:rPr sz="1350" spc="8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esperada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spc="-4" dirty="0">
                <a:latin typeface="Arial"/>
                <a:cs typeface="Arial"/>
              </a:rPr>
              <a:t>Saber </a:t>
            </a:r>
            <a:r>
              <a:rPr sz="1350" b="1" dirty="0">
                <a:latin typeface="Arial"/>
                <a:cs typeface="Arial"/>
              </a:rPr>
              <a:t>si el flujo y </a:t>
            </a:r>
            <a:r>
              <a:rPr sz="1350" b="1" spc="-4" dirty="0">
                <a:latin typeface="Arial"/>
                <a:cs typeface="Arial"/>
              </a:rPr>
              <a:t>las</a:t>
            </a:r>
            <a:r>
              <a:rPr sz="1350" b="1" spc="-38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interacciones</a:t>
            </a:r>
            <a:endParaRPr sz="1350">
              <a:latin typeface="Arial"/>
              <a:cs typeface="Arial"/>
            </a:endParaRPr>
          </a:p>
          <a:p>
            <a:pPr marL="224314">
              <a:lnSpc>
                <a:spcPct val="100000"/>
              </a:lnSpc>
              <a:spcBef>
                <a:spcPts val="814"/>
              </a:spcBef>
            </a:pPr>
            <a:r>
              <a:rPr sz="1350" b="1" dirty="0">
                <a:latin typeface="Arial"/>
                <a:cs typeface="Arial"/>
              </a:rPr>
              <a:t>funcionan como </a:t>
            </a:r>
            <a:r>
              <a:rPr sz="1350" b="1" spc="-4" dirty="0">
                <a:latin typeface="Arial"/>
                <a:cs typeface="Arial"/>
              </a:rPr>
              <a:t>se</a:t>
            </a:r>
            <a:r>
              <a:rPr sz="1350" b="1" spc="-34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espera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59668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229867" y="92583"/>
            <a:ext cx="3342323" cy="4572000"/>
            <a:chOff x="115823" y="123444"/>
            <a:chExt cx="4456430" cy="6096000"/>
          </a:xfrm>
        </p:grpSpPr>
        <p:sp>
          <p:nvSpPr>
            <p:cNvPr id="4" name="object 4"/>
            <p:cNvSpPr/>
            <p:nvPr/>
          </p:nvSpPr>
          <p:spPr>
            <a:xfrm>
              <a:off x="115823" y="123444"/>
              <a:ext cx="4456430" cy="6096000"/>
            </a:xfrm>
            <a:custGeom>
              <a:avLst/>
              <a:gdLst/>
              <a:ahLst/>
              <a:cxnLst/>
              <a:rect l="l" t="t" r="r" b="b"/>
              <a:pathLst>
                <a:path w="4456430" h="6096000">
                  <a:moveTo>
                    <a:pt x="0" y="6096000"/>
                  </a:moveTo>
                  <a:lnTo>
                    <a:pt x="4456176" y="6096000"/>
                  </a:lnTo>
                  <a:lnTo>
                    <a:pt x="4456176" y="0"/>
                  </a:lnTo>
                  <a:lnTo>
                    <a:pt x="0" y="0"/>
                  </a:lnTo>
                  <a:lnTo>
                    <a:pt x="0" y="6096000"/>
                  </a:lnTo>
                  <a:close/>
                </a:path>
              </a:pathLst>
            </a:custGeom>
            <a:solidFill>
              <a:srgbClr val="7BC9C5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465569" y="2076704"/>
              <a:ext cx="3950970" cy="2241550"/>
            </a:xfrm>
            <a:custGeom>
              <a:avLst/>
              <a:gdLst/>
              <a:ahLst/>
              <a:cxnLst/>
              <a:rect l="l" t="t" r="r" b="b"/>
              <a:pathLst>
                <a:path w="3950970" h="2241550">
                  <a:moveTo>
                    <a:pt x="463969" y="0"/>
                  </a:moveTo>
                  <a:lnTo>
                    <a:pt x="0" y="0"/>
                  </a:lnTo>
                  <a:lnTo>
                    <a:pt x="0" y="1343025"/>
                  </a:lnTo>
                  <a:lnTo>
                    <a:pt x="892" y="1405068"/>
                  </a:lnTo>
                  <a:lnTo>
                    <a:pt x="3570" y="1464566"/>
                  </a:lnTo>
                  <a:lnTo>
                    <a:pt x="8034" y="1521519"/>
                  </a:lnTo>
                  <a:lnTo>
                    <a:pt x="14283" y="1575926"/>
                  </a:lnTo>
                  <a:lnTo>
                    <a:pt x="22318" y="1627786"/>
                  </a:lnTo>
                  <a:lnTo>
                    <a:pt x="32138" y="1677100"/>
                  </a:lnTo>
                  <a:lnTo>
                    <a:pt x="43744" y="1723866"/>
                  </a:lnTo>
                  <a:lnTo>
                    <a:pt x="57135" y="1768083"/>
                  </a:lnTo>
                  <a:lnTo>
                    <a:pt x="72313" y="1809752"/>
                  </a:lnTo>
                  <a:lnTo>
                    <a:pt x="89276" y="1848872"/>
                  </a:lnTo>
                  <a:lnTo>
                    <a:pt x="108026" y="1885442"/>
                  </a:lnTo>
                  <a:lnTo>
                    <a:pt x="131675" y="1923883"/>
                  </a:lnTo>
                  <a:lnTo>
                    <a:pt x="157571" y="1960127"/>
                  </a:lnTo>
                  <a:lnTo>
                    <a:pt x="185715" y="1994175"/>
                  </a:lnTo>
                  <a:lnTo>
                    <a:pt x="216106" y="2026026"/>
                  </a:lnTo>
                  <a:lnTo>
                    <a:pt x="248745" y="2055680"/>
                  </a:lnTo>
                  <a:lnTo>
                    <a:pt x="283630" y="2083138"/>
                  </a:lnTo>
                  <a:lnTo>
                    <a:pt x="320764" y="2108399"/>
                  </a:lnTo>
                  <a:lnTo>
                    <a:pt x="360145" y="2131464"/>
                  </a:lnTo>
                  <a:lnTo>
                    <a:pt x="401774" y="2152332"/>
                  </a:lnTo>
                  <a:lnTo>
                    <a:pt x="445650" y="2171003"/>
                  </a:lnTo>
                  <a:lnTo>
                    <a:pt x="491774" y="2187478"/>
                  </a:lnTo>
                  <a:lnTo>
                    <a:pt x="540146" y="2201756"/>
                  </a:lnTo>
                  <a:lnTo>
                    <a:pt x="590765" y="2213838"/>
                  </a:lnTo>
                  <a:lnTo>
                    <a:pt x="643633" y="2223722"/>
                  </a:lnTo>
                  <a:lnTo>
                    <a:pt x="698748" y="2231411"/>
                  </a:lnTo>
                  <a:lnTo>
                    <a:pt x="756111" y="2236902"/>
                  </a:lnTo>
                  <a:lnTo>
                    <a:pt x="815723" y="2240197"/>
                  </a:lnTo>
                  <a:lnTo>
                    <a:pt x="877582" y="2241296"/>
                  </a:lnTo>
                  <a:lnTo>
                    <a:pt x="939425" y="2240197"/>
                  </a:lnTo>
                  <a:lnTo>
                    <a:pt x="999013" y="2236902"/>
                  </a:lnTo>
                  <a:lnTo>
                    <a:pt x="1056345" y="2231411"/>
                  </a:lnTo>
                  <a:lnTo>
                    <a:pt x="1111421" y="2223722"/>
                  </a:lnTo>
                  <a:lnTo>
                    <a:pt x="1164241" y="2213838"/>
                  </a:lnTo>
                  <a:lnTo>
                    <a:pt x="1214805" y="2201756"/>
                  </a:lnTo>
                  <a:lnTo>
                    <a:pt x="1263113" y="2187478"/>
                  </a:lnTo>
                  <a:lnTo>
                    <a:pt x="1309164" y="2171003"/>
                  </a:lnTo>
                  <a:lnTo>
                    <a:pt x="1352959" y="2152332"/>
                  </a:lnTo>
                  <a:lnTo>
                    <a:pt x="1394497" y="2131464"/>
                  </a:lnTo>
                  <a:lnTo>
                    <a:pt x="1433779" y="2108399"/>
                  </a:lnTo>
                  <a:lnTo>
                    <a:pt x="1470804" y="2083138"/>
                  </a:lnTo>
                  <a:lnTo>
                    <a:pt x="1505572" y="2055680"/>
                  </a:lnTo>
                  <a:lnTo>
                    <a:pt x="1538082" y="2026026"/>
                  </a:lnTo>
                  <a:lnTo>
                    <a:pt x="1568336" y="1994175"/>
                  </a:lnTo>
                  <a:lnTo>
                    <a:pt x="1596332" y="1960127"/>
                  </a:lnTo>
                  <a:lnTo>
                    <a:pt x="1622070" y="1923883"/>
                  </a:lnTo>
                  <a:lnTo>
                    <a:pt x="1645551" y="1885442"/>
                  </a:lnTo>
                  <a:lnTo>
                    <a:pt x="1661502" y="1854327"/>
                  </a:lnTo>
                  <a:lnTo>
                    <a:pt x="877582" y="1854327"/>
                  </a:lnTo>
                  <a:lnTo>
                    <a:pt x="818269" y="1852059"/>
                  </a:lnTo>
                  <a:lnTo>
                    <a:pt x="763773" y="1845258"/>
                  </a:lnTo>
                  <a:lnTo>
                    <a:pt x="714093" y="1833922"/>
                  </a:lnTo>
                  <a:lnTo>
                    <a:pt x="669230" y="1818052"/>
                  </a:lnTo>
                  <a:lnTo>
                    <a:pt x="629183" y="1797647"/>
                  </a:lnTo>
                  <a:lnTo>
                    <a:pt x="593951" y="1772708"/>
                  </a:lnTo>
                  <a:lnTo>
                    <a:pt x="563534" y="1743234"/>
                  </a:lnTo>
                  <a:lnTo>
                    <a:pt x="537932" y="1709227"/>
                  </a:lnTo>
                  <a:lnTo>
                    <a:pt x="517144" y="1670685"/>
                  </a:lnTo>
                  <a:lnTo>
                    <a:pt x="491095" y="1601545"/>
                  </a:lnTo>
                  <a:lnTo>
                    <a:pt x="481328" y="1559534"/>
                  </a:lnTo>
                  <a:lnTo>
                    <a:pt x="473733" y="1512562"/>
                  </a:lnTo>
                  <a:lnTo>
                    <a:pt x="468308" y="1460629"/>
                  </a:lnTo>
                  <a:lnTo>
                    <a:pt x="465053" y="1403736"/>
                  </a:lnTo>
                  <a:lnTo>
                    <a:pt x="463989" y="1343025"/>
                  </a:lnTo>
                  <a:lnTo>
                    <a:pt x="463969" y="0"/>
                  </a:lnTo>
                  <a:close/>
                </a:path>
                <a:path w="3950970" h="2241550">
                  <a:moveTo>
                    <a:pt x="1753628" y="0"/>
                  </a:moveTo>
                  <a:lnTo>
                    <a:pt x="1289570" y="0"/>
                  </a:lnTo>
                  <a:lnTo>
                    <a:pt x="1289550" y="1343025"/>
                  </a:lnTo>
                  <a:lnTo>
                    <a:pt x="1288489" y="1403736"/>
                  </a:lnTo>
                  <a:lnTo>
                    <a:pt x="1285244" y="1460629"/>
                  </a:lnTo>
                  <a:lnTo>
                    <a:pt x="1279833" y="1512562"/>
                  </a:lnTo>
                  <a:lnTo>
                    <a:pt x="1272254" y="1559534"/>
                  </a:lnTo>
                  <a:lnTo>
                    <a:pt x="1262504" y="1601545"/>
                  </a:lnTo>
                  <a:lnTo>
                    <a:pt x="1250582" y="1638595"/>
                  </a:lnTo>
                  <a:lnTo>
                    <a:pt x="1215684" y="1709227"/>
                  </a:lnTo>
                  <a:lnTo>
                    <a:pt x="1190115" y="1743234"/>
                  </a:lnTo>
                  <a:lnTo>
                    <a:pt x="1159776" y="1772708"/>
                  </a:lnTo>
                  <a:lnTo>
                    <a:pt x="1124668" y="1797647"/>
                  </a:lnTo>
                  <a:lnTo>
                    <a:pt x="1084790" y="1818052"/>
                  </a:lnTo>
                  <a:lnTo>
                    <a:pt x="1040142" y="1833922"/>
                  </a:lnTo>
                  <a:lnTo>
                    <a:pt x="990725" y="1845258"/>
                  </a:lnTo>
                  <a:lnTo>
                    <a:pt x="936538" y="1852059"/>
                  </a:lnTo>
                  <a:lnTo>
                    <a:pt x="877582" y="1854327"/>
                  </a:lnTo>
                  <a:lnTo>
                    <a:pt x="1661502" y="1854327"/>
                  </a:lnTo>
                  <a:lnTo>
                    <a:pt x="1681264" y="1809752"/>
                  </a:lnTo>
                  <a:lnTo>
                    <a:pt x="1696445" y="1768083"/>
                  </a:lnTo>
                  <a:lnTo>
                    <a:pt x="1709843" y="1723866"/>
                  </a:lnTo>
                  <a:lnTo>
                    <a:pt x="1721456" y="1677100"/>
                  </a:lnTo>
                  <a:lnTo>
                    <a:pt x="1731284" y="1627786"/>
                  </a:lnTo>
                  <a:lnTo>
                    <a:pt x="1739326" y="1575926"/>
                  </a:lnTo>
                  <a:lnTo>
                    <a:pt x="1745583" y="1521519"/>
                  </a:lnTo>
                  <a:lnTo>
                    <a:pt x="1750052" y="1464566"/>
                  </a:lnTo>
                  <a:lnTo>
                    <a:pt x="1752734" y="1405068"/>
                  </a:lnTo>
                  <a:lnTo>
                    <a:pt x="1753628" y="1343025"/>
                  </a:lnTo>
                  <a:lnTo>
                    <a:pt x="1753628" y="0"/>
                  </a:lnTo>
                  <a:close/>
                </a:path>
                <a:path w="3950970" h="2241550">
                  <a:moveTo>
                    <a:pt x="2591066" y="0"/>
                  </a:moveTo>
                  <a:lnTo>
                    <a:pt x="2045601" y="0"/>
                  </a:lnTo>
                  <a:lnTo>
                    <a:pt x="2714129" y="1071753"/>
                  </a:lnTo>
                  <a:lnTo>
                    <a:pt x="2011438" y="2184908"/>
                  </a:lnTo>
                  <a:lnTo>
                    <a:pt x="2542171" y="2184908"/>
                  </a:lnTo>
                  <a:lnTo>
                    <a:pt x="2980829" y="1439926"/>
                  </a:lnTo>
                  <a:lnTo>
                    <a:pt x="3482611" y="1439926"/>
                  </a:lnTo>
                  <a:lnTo>
                    <a:pt x="3240290" y="1053973"/>
                  </a:lnTo>
                  <a:lnTo>
                    <a:pt x="3457467" y="711581"/>
                  </a:lnTo>
                  <a:lnTo>
                    <a:pt x="2980702" y="711581"/>
                  </a:lnTo>
                  <a:lnTo>
                    <a:pt x="2591066" y="0"/>
                  </a:lnTo>
                  <a:close/>
                </a:path>
                <a:path w="3950970" h="2241550">
                  <a:moveTo>
                    <a:pt x="3482611" y="1439926"/>
                  </a:moveTo>
                  <a:lnTo>
                    <a:pt x="2980829" y="1439926"/>
                  </a:lnTo>
                  <a:lnTo>
                    <a:pt x="3395992" y="2184908"/>
                  </a:lnTo>
                  <a:lnTo>
                    <a:pt x="3950347" y="2184908"/>
                  </a:lnTo>
                  <a:lnTo>
                    <a:pt x="3482611" y="1439926"/>
                  </a:lnTo>
                  <a:close/>
                </a:path>
                <a:path w="3950970" h="2241550">
                  <a:moveTo>
                    <a:pt x="3908818" y="0"/>
                  </a:moveTo>
                  <a:lnTo>
                    <a:pt x="3381133" y="0"/>
                  </a:lnTo>
                  <a:lnTo>
                    <a:pt x="2980702" y="711581"/>
                  </a:lnTo>
                  <a:lnTo>
                    <a:pt x="3457467" y="711581"/>
                  </a:lnTo>
                  <a:lnTo>
                    <a:pt x="390881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377848" y="3801428"/>
            <a:ext cx="3044666" cy="2481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El usuario obtiene lo que busca</a:t>
            </a:r>
            <a:r>
              <a:rPr sz="1500" b="1" spc="-10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y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4562856" y="92583"/>
            <a:ext cx="3342323" cy="4572000"/>
            <a:chOff x="4559808" y="123444"/>
            <a:chExt cx="4456430" cy="6096000"/>
          </a:xfrm>
        </p:grpSpPr>
        <p:sp>
          <p:nvSpPr>
            <p:cNvPr id="8" name="object 8"/>
            <p:cNvSpPr/>
            <p:nvPr/>
          </p:nvSpPr>
          <p:spPr>
            <a:xfrm>
              <a:off x="4559808" y="123444"/>
              <a:ext cx="4456430" cy="6096000"/>
            </a:xfrm>
            <a:custGeom>
              <a:avLst/>
              <a:gdLst/>
              <a:ahLst/>
              <a:cxnLst/>
              <a:rect l="l" t="t" r="r" b="b"/>
              <a:pathLst>
                <a:path w="4456430" h="6096000">
                  <a:moveTo>
                    <a:pt x="0" y="6096000"/>
                  </a:moveTo>
                  <a:lnTo>
                    <a:pt x="4456176" y="6096000"/>
                  </a:lnTo>
                  <a:lnTo>
                    <a:pt x="4456176" y="0"/>
                  </a:lnTo>
                  <a:lnTo>
                    <a:pt x="0" y="0"/>
                  </a:lnTo>
                  <a:lnTo>
                    <a:pt x="0" y="6096000"/>
                  </a:lnTo>
                  <a:close/>
                </a:path>
              </a:pathLst>
            </a:custGeom>
            <a:solidFill>
              <a:srgbClr val="F3852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5501132" y="2076704"/>
              <a:ext cx="2609850" cy="2241550"/>
            </a:xfrm>
            <a:custGeom>
              <a:avLst/>
              <a:gdLst/>
              <a:ahLst/>
              <a:cxnLst/>
              <a:rect l="l" t="t" r="r" b="b"/>
              <a:pathLst>
                <a:path w="2609850" h="2241550">
                  <a:moveTo>
                    <a:pt x="464057" y="0"/>
                  </a:moveTo>
                  <a:lnTo>
                    <a:pt x="0" y="0"/>
                  </a:lnTo>
                  <a:lnTo>
                    <a:pt x="0" y="1343025"/>
                  </a:lnTo>
                  <a:lnTo>
                    <a:pt x="894" y="1405068"/>
                  </a:lnTo>
                  <a:lnTo>
                    <a:pt x="3576" y="1464566"/>
                  </a:lnTo>
                  <a:lnTo>
                    <a:pt x="8045" y="1521519"/>
                  </a:lnTo>
                  <a:lnTo>
                    <a:pt x="14301" y="1575926"/>
                  </a:lnTo>
                  <a:lnTo>
                    <a:pt x="22344" y="1627786"/>
                  </a:lnTo>
                  <a:lnTo>
                    <a:pt x="32172" y="1677100"/>
                  </a:lnTo>
                  <a:lnTo>
                    <a:pt x="43785" y="1723866"/>
                  </a:lnTo>
                  <a:lnTo>
                    <a:pt x="57183" y="1768083"/>
                  </a:lnTo>
                  <a:lnTo>
                    <a:pt x="72364" y="1809752"/>
                  </a:lnTo>
                  <a:lnTo>
                    <a:pt x="89329" y="1848872"/>
                  </a:lnTo>
                  <a:lnTo>
                    <a:pt x="108076" y="1885442"/>
                  </a:lnTo>
                  <a:lnTo>
                    <a:pt x="131722" y="1923883"/>
                  </a:lnTo>
                  <a:lnTo>
                    <a:pt x="157616" y="1960127"/>
                  </a:lnTo>
                  <a:lnTo>
                    <a:pt x="185758" y="1994175"/>
                  </a:lnTo>
                  <a:lnTo>
                    <a:pt x="216147" y="2026026"/>
                  </a:lnTo>
                  <a:lnTo>
                    <a:pt x="248785" y="2055680"/>
                  </a:lnTo>
                  <a:lnTo>
                    <a:pt x="283670" y="2083138"/>
                  </a:lnTo>
                  <a:lnTo>
                    <a:pt x="320803" y="2108399"/>
                  </a:lnTo>
                  <a:lnTo>
                    <a:pt x="360184" y="2131464"/>
                  </a:lnTo>
                  <a:lnTo>
                    <a:pt x="401812" y="2152332"/>
                  </a:lnTo>
                  <a:lnTo>
                    <a:pt x="445687" y="2171003"/>
                  </a:lnTo>
                  <a:lnTo>
                    <a:pt x="491809" y="2187478"/>
                  </a:lnTo>
                  <a:lnTo>
                    <a:pt x="540178" y="2201756"/>
                  </a:lnTo>
                  <a:lnTo>
                    <a:pt x="590793" y="2213838"/>
                  </a:lnTo>
                  <a:lnTo>
                    <a:pt x="643656" y="2223722"/>
                  </a:lnTo>
                  <a:lnTo>
                    <a:pt x="698765" y="2231411"/>
                  </a:lnTo>
                  <a:lnTo>
                    <a:pt x="756120" y="2236902"/>
                  </a:lnTo>
                  <a:lnTo>
                    <a:pt x="815722" y="2240197"/>
                  </a:lnTo>
                  <a:lnTo>
                    <a:pt x="877569" y="2241296"/>
                  </a:lnTo>
                  <a:lnTo>
                    <a:pt x="939413" y="2240197"/>
                  </a:lnTo>
                  <a:lnTo>
                    <a:pt x="999000" y="2236902"/>
                  </a:lnTo>
                  <a:lnTo>
                    <a:pt x="1056333" y="2231411"/>
                  </a:lnTo>
                  <a:lnTo>
                    <a:pt x="1111409" y="2223722"/>
                  </a:lnTo>
                  <a:lnTo>
                    <a:pt x="1164231" y="2213838"/>
                  </a:lnTo>
                  <a:lnTo>
                    <a:pt x="1214797" y="2201756"/>
                  </a:lnTo>
                  <a:lnTo>
                    <a:pt x="1263107" y="2187478"/>
                  </a:lnTo>
                  <a:lnTo>
                    <a:pt x="1309163" y="2171003"/>
                  </a:lnTo>
                  <a:lnTo>
                    <a:pt x="1352962" y="2152332"/>
                  </a:lnTo>
                  <a:lnTo>
                    <a:pt x="1394507" y="2131464"/>
                  </a:lnTo>
                  <a:lnTo>
                    <a:pt x="1433795" y="2108399"/>
                  </a:lnTo>
                  <a:lnTo>
                    <a:pt x="1470829" y="2083138"/>
                  </a:lnTo>
                  <a:lnTo>
                    <a:pt x="1505607" y="2055680"/>
                  </a:lnTo>
                  <a:lnTo>
                    <a:pt x="1538129" y="2026026"/>
                  </a:lnTo>
                  <a:lnTo>
                    <a:pt x="1568397" y="1994175"/>
                  </a:lnTo>
                  <a:lnTo>
                    <a:pt x="1596408" y="1960127"/>
                  </a:lnTo>
                  <a:lnTo>
                    <a:pt x="1622165" y="1923883"/>
                  </a:lnTo>
                  <a:lnTo>
                    <a:pt x="1645665" y="1885442"/>
                  </a:lnTo>
                  <a:lnTo>
                    <a:pt x="1661614" y="1854327"/>
                  </a:lnTo>
                  <a:lnTo>
                    <a:pt x="877569" y="1854327"/>
                  </a:lnTo>
                  <a:lnTo>
                    <a:pt x="818293" y="1852059"/>
                  </a:lnTo>
                  <a:lnTo>
                    <a:pt x="763825" y="1845258"/>
                  </a:lnTo>
                  <a:lnTo>
                    <a:pt x="714163" y="1833922"/>
                  </a:lnTo>
                  <a:lnTo>
                    <a:pt x="669308" y="1818052"/>
                  </a:lnTo>
                  <a:lnTo>
                    <a:pt x="629261" y="1797647"/>
                  </a:lnTo>
                  <a:lnTo>
                    <a:pt x="594021" y="1772708"/>
                  </a:lnTo>
                  <a:lnTo>
                    <a:pt x="563588" y="1743234"/>
                  </a:lnTo>
                  <a:lnTo>
                    <a:pt x="537962" y="1709227"/>
                  </a:lnTo>
                  <a:lnTo>
                    <a:pt x="517143" y="1670685"/>
                  </a:lnTo>
                  <a:lnTo>
                    <a:pt x="491124" y="1601545"/>
                  </a:lnTo>
                  <a:lnTo>
                    <a:pt x="481374" y="1559534"/>
                  </a:lnTo>
                  <a:lnTo>
                    <a:pt x="473795" y="1512562"/>
                  </a:lnTo>
                  <a:lnTo>
                    <a:pt x="468384" y="1460629"/>
                  </a:lnTo>
                  <a:lnTo>
                    <a:pt x="465139" y="1403736"/>
                  </a:lnTo>
                  <a:lnTo>
                    <a:pt x="464077" y="1343025"/>
                  </a:lnTo>
                  <a:lnTo>
                    <a:pt x="464057" y="0"/>
                  </a:lnTo>
                  <a:close/>
                </a:path>
                <a:path w="2609850" h="2241550">
                  <a:moveTo>
                    <a:pt x="1753615" y="0"/>
                  </a:moveTo>
                  <a:lnTo>
                    <a:pt x="1289685" y="0"/>
                  </a:lnTo>
                  <a:lnTo>
                    <a:pt x="1289664" y="1343025"/>
                  </a:lnTo>
                  <a:lnTo>
                    <a:pt x="1288596" y="1403736"/>
                  </a:lnTo>
                  <a:lnTo>
                    <a:pt x="1285333" y="1460629"/>
                  </a:lnTo>
                  <a:lnTo>
                    <a:pt x="1279897" y="1512562"/>
                  </a:lnTo>
                  <a:lnTo>
                    <a:pt x="1272291" y="1559534"/>
                  </a:lnTo>
                  <a:lnTo>
                    <a:pt x="1262516" y="1601545"/>
                  </a:lnTo>
                  <a:lnTo>
                    <a:pt x="1250576" y="1638595"/>
                  </a:lnTo>
                  <a:lnTo>
                    <a:pt x="1215709" y="1709227"/>
                  </a:lnTo>
                  <a:lnTo>
                    <a:pt x="1190168" y="1743234"/>
                  </a:lnTo>
                  <a:lnTo>
                    <a:pt x="1159848" y="1772708"/>
                  </a:lnTo>
                  <a:lnTo>
                    <a:pt x="1124749" y="1797647"/>
                  </a:lnTo>
                  <a:lnTo>
                    <a:pt x="1084871" y="1818052"/>
                  </a:lnTo>
                  <a:lnTo>
                    <a:pt x="1040214" y="1833922"/>
                  </a:lnTo>
                  <a:lnTo>
                    <a:pt x="990778" y="1845258"/>
                  </a:lnTo>
                  <a:lnTo>
                    <a:pt x="936563" y="1852059"/>
                  </a:lnTo>
                  <a:lnTo>
                    <a:pt x="877569" y="1854327"/>
                  </a:lnTo>
                  <a:lnTo>
                    <a:pt x="1661614" y="1854327"/>
                  </a:lnTo>
                  <a:lnTo>
                    <a:pt x="1681367" y="1809752"/>
                  </a:lnTo>
                  <a:lnTo>
                    <a:pt x="1696536" y="1768083"/>
                  </a:lnTo>
                  <a:lnTo>
                    <a:pt x="1709919" y="1723866"/>
                  </a:lnTo>
                  <a:lnTo>
                    <a:pt x="1721515" y="1677100"/>
                  </a:lnTo>
                  <a:lnTo>
                    <a:pt x="1731326" y="1627786"/>
                  </a:lnTo>
                  <a:lnTo>
                    <a:pt x="1739352" y="1575926"/>
                  </a:lnTo>
                  <a:lnTo>
                    <a:pt x="1745593" y="1521519"/>
                  </a:lnTo>
                  <a:lnTo>
                    <a:pt x="1750050" y="1464566"/>
                  </a:lnTo>
                  <a:lnTo>
                    <a:pt x="1752724" y="1405068"/>
                  </a:lnTo>
                  <a:lnTo>
                    <a:pt x="1753615" y="1343025"/>
                  </a:lnTo>
                  <a:lnTo>
                    <a:pt x="1753615" y="0"/>
                  </a:lnTo>
                  <a:close/>
                </a:path>
                <a:path w="2609850" h="2241550">
                  <a:moveTo>
                    <a:pt x="2609595" y="0"/>
                  </a:moveTo>
                  <a:lnTo>
                    <a:pt x="2156078" y="0"/>
                  </a:lnTo>
                  <a:lnTo>
                    <a:pt x="2156078" y="2184908"/>
                  </a:lnTo>
                  <a:lnTo>
                    <a:pt x="2609595" y="2184908"/>
                  </a:lnTo>
                  <a:lnTo>
                    <a:pt x="260959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694711" y="3801428"/>
            <a:ext cx="1079183" cy="2481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sabe</a:t>
            </a:r>
            <a:r>
              <a:rPr sz="1500" b="1" spc="-6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usarlo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1143000" y="93155"/>
            <a:ext cx="6766370" cy="4962049"/>
            <a:chOff x="0" y="124206"/>
            <a:chExt cx="9021826" cy="6616065"/>
          </a:xfrm>
        </p:grpSpPr>
        <p:sp>
          <p:nvSpPr>
            <p:cNvPr id="12" name="object 12"/>
            <p:cNvSpPr/>
            <p:nvPr/>
          </p:nvSpPr>
          <p:spPr>
            <a:xfrm>
              <a:off x="116586" y="124206"/>
              <a:ext cx="8905240" cy="6616065"/>
            </a:xfrm>
            <a:custGeom>
              <a:avLst/>
              <a:gdLst/>
              <a:ahLst/>
              <a:cxnLst/>
              <a:rect l="l" t="t" r="r" b="b"/>
              <a:pathLst>
                <a:path w="8905240" h="6616065">
                  <a:moveTo>
                    <a:pt x="0" y="6615683"/>
                  </a:moveTo>
                  <a:lnTo>
                    <a:pt x="8904732" y="6615683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615683"/>
                  </a:lnTo>
                  <a:close/>
                </a:path>
              </a:pathLst>
            </a:custGeom>
            <a:ln w="254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0" y="6219443"/>
              <a:ext cx="9020810" cy="520065"/>
            </a:xfrm>
            <a:custGeom>
              <a:avLst/>
              <a:gdLst/>
              <a:ahLst/>
              <a:cxnLst/>
              <a:rect l="l" t="t" r="r" b="b"/>
              <a:pathLst>
                <a:path w="9020810" h="520065">
                  <a:moveTo>
                    <a:pt x="9020556" y="0"/>
                  </a:moveTo>
                  <a:lnTo>
                    <a:pt x="0" y="0"/>
                  </a:lnTo>
                  <a:lnTo>
                    <a:pt x="0" y="519683"/>
                  </a:lnTo>
                  <a:lnTo>
                    <a:pt x="9020556" y="519683"/>
                  </a:lnTo>
                  <a:lnTo>
                    <a:pt x="902055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134734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50314" y="3088639"/>
            <a:ext cx="56426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0" dirty="0" err="1">
                <a:latin typeface="Trebuchet MS"/>
                <a:cs typeface="Trebuchet MS"/>
              </a:rPr>
              <a:t>Escog</a:t>
            </a:r>
            <a:r>
              <a:rPr lang="es-ES" sz="3000" spc="150" dirty="0">
                <a:latin typeface="Trebuchet MS"/>
                <a:cs typeface="Trebuchet MS"/>
              </a:rPr>
              <a:t>e</a:t>
            </a:r>
            <a:r>
              <a:rPr sz="3000" spc="150" dirty="0">
                <a:latin typeface="Trebuchet MS"/>
                <a:cs typeface="Trebuchet MS"/>
              </a:rPr>
              <a:t> </a:t>
            </a:r>
            <a:r>
              <a:rPr sz="3000" spc="-15" dirty="0">
                <a:latin typeface="Trebuchet MS"/>
                <a:cs typeface="Trebuchet MS"/>
              </a:rPr>
              <a:t>el </a:t>
            </a:r>
            <a:r>
              <a:rPr sz="3000" spc="145" dirty="0">
                <a:latin typeface="Trebuchet MS"/>
                <a:cs typeface="Trebuchet MS"/>
              </a:rPr>
              <a:t>nombre </a:t>
            </a:r>
            <a:r>
              <a:rPr sz="3000" spc="90" dirty="0">
                <a:latin typeface="Trebuchet MS"/>
                <a:cs typeface="Trebuchet MS"/>
              </a:rPr>
              <a:t>de </a:t>
            </a:r>
            <a:r>
              <a:rPr sz="3000" spc="40" dirty="0">
                <a:latin typeface="Trebuchet MS"/>
                <a:cs typeface="Trebuchet MS"/>
              </a:rPr>
              <a:t>tu</a:t>
            </a:r>
            <a:r>
              <a:rPr sz="3000" spc="-265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equipo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9045" y="2696337"/>
            <a:ext cx="1565910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0" dirty="0">
                <a:latin typeface="Trebuchet MS"/>
                <a:cs typeface="Trebuchet MS"/>
              </a:rPr>
              <a:t>PONLE</a:t>
            </a:r>
            <a:r>
              <a:rPr sz="1400" b="1" spc="-85" dirty="0">
                <a:latin typeface="Trebuchet MS"/>
                <a:cs typeface="Trebuchet MS"/>
              </a:rPr>
              <a:t> </a:t>
            </a:r>
            <a:r>
              <a:rPr sz="1400" b="1" spc="110" dirty="0">
                <a:latin typeface="Trebuchet MS"/>
                <a:cs typeface="Trebuchet MS"/>
              </a:rPr>
              <a:t>NOMBRE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3547" y="1080516"/>
            <a:ext cx="1136903" cy="1136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3393" y="4300728"/>
            <a:ext cx="435193" cy="551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66971" y="4494377"/>
            <a:ext cx="48640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60" dirty="0">
                <a:latin typeface="Trebuchet MS"/>
                <a:cs typeface="Trebuchet MS"/>
              </a:rPr>
              <a:t>1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min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650111" y="435578"/>
            <a:ext cx="122872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latin typeface="Arial"/>
                <a:cs typeface="Arial"/>
              </a:rPr>
              <a:t>Proceso </a:t>
            </a:r>
            <a:r>
              <a:rPr sz="1350" b="1" dirty="0">
                <a:latin typeface="Arial"/>
                <a:cs typeface="Arial"/>
              </a:rPr>
              <a:t>de</a:t>
            </a:r>
            <a:r>
              <a:rPr sz="1350" b="1" spc="-45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UX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2162556" y="1464183"/>
            <a:ext cx="4653439" cy="2296478"/>
            <a:chOff x="1359408" y="1952244"/>
            <a:chExt cx="6204585" cy="3061970"/>
          </a:xfrm>
        </p:grpSpPr>
        <p:sp>
          <p:nvSpPr>
            <p:cNvPr id="12" name="object 12"/>
            <p:cNvSpPr/>
            <p:nvPr/>
          </p:nvSpPr>
          <p:spPr>
            <a:xfrm>
              <a:off x="1729740" y="1990344"/>
              <a:ext cx="5796280" cy="2985770"/>
            </a:xfrm>
            <a:custGeom>
              <a:avLst/>
              <a:gdLst/>
              <a:ahLst/>
              <a:cxnLst/>
              <a:rect l="l" t="t" r="r" b="b"/>
              <a:pathLst>
                <a:path w="5796280" h="2985770">
                  <a:moveTo>
                    <a:pt x="0" y="1492757"/>
                  </a:moveTo>
                  <a:lnTo>
                    <a:pt x="2677" y="1428001"/>
                  </a:lnTo>
                  <a:lnTo>
                    <a:pt x="10637" y="1363949"/>
                  </a:lnTo>
                  <a:lnTo>
                    <a:pt x="23770" y="1300658"/>
                  </a:lnTo>
                  <a:lnTo>
                    <a:pt x="41968" y="1238184"/>
                  </a:lnTo>
                  <a:lnTo>
                    <a:pt x="65122" y="1176583"/>
                  </a:lnTo>
                  <a:lnTo>
                    <a:pt x="93123" y="1115911"/>
                  </a:lnTo>
                  <a:lnTo>
                    <a:pt x="125863" y="1056225"/>
                  </a:lnTo>
                  <a:lnTo>
                    <a:pt x="163233" y="997579"/>
                  </a:lnTo>
                  <a:lnTo>
                    <a:pt x="205123" y="940030"/>
                  </a:lnTo>
                  <a:lnTo>
                    <a:pt x="251427" y="883635"/>
                  </a:lnTo>
                  <a:lnTo>
                    <a:pt x="302034" y="828448"/>
                  </a:lnTo>
                  <a:lnTo>
                    <a:pt x="328917" y="801325"/>
                  </a:lnTo>
                  <a:lnTo>
                    <a:pt x="356835" y="774526"/>
                  </a:lnTo>
                  <a:lnTo>
                    <a:pt x="385775" y="748057"/>
                  </a:lnTo>
                  <a:lnTo>
                    <a:pt x="415723" y="721925"/>
                  </a:lnTo>
                  <a:lnTo>
                    <a:pt x="446666" y="696138"/>
                  </a:lnTo>
                  <a:lnTo>
                    <a:pt x="478589" y="670702"/>
                  </a:lnTo>
                  <a:lnTo>
                    <a:pt x="511479" y="645624"/>
                  </a:lnTo>
                  <a:lnTo>
                    <a:pt x="545323" y="620911"/>
                  </a:lnTo>
                  <a:lnTo>
                    <a:pt x="580107" y="596570"/>
                  </a:lnTo>
                  <a:lnTo>
                    <a:pt x="615817" y="572609"/>
                  </a:lnTo>
                  <a:lnTo>
                    <a:pt x="652440" y="549034"/>
                  </a:lnTo>
                  <a:lnTo>
                    <a:pt x="689963" y="525852"/>
                  </a:lnTo>
                  <a:lnTo>
                    <a:pt x="728371" y="503070"/>
                  </a:lnTo>
                  <a:lnTo>
                    <a:pt x="767651" y="480696"/>
                  </a:lnTo>
                  <a:lnTo>
                    <a:pt x="807789" y="458736"/>
                  </a:lnTo>
                  <a:lnTo>
                    <a:pt x="848772" y="437197"/>
                  </a:lnTo>
                  <a:lnTo>
                    <a:pt x="890587" y="416086"/>
                  </a:lnTo>
                  <a:lnTo>
                    <a:pt x="933219" y="395411"/>
                  </a:lnTo>
                  <a:lnTo>
                    <a:pt x="976655" y="375178"/>
                  </a:lnTo>
                  <a:lnTo>
                    <a:pt x="1020882" y="355394"/>
                  </a:lnTo>
                  <a:lnTo>
                    <a:pt x="1065886" y="336066"/>
                  </a:lnTo>
                  <a:lnTo>
                    <a:pt x="1111653" y="317201"/>
                  </a:lnTo>
                  <a:lnTo>
                    <a:pt x="1158169" y="298807"/>
                  </a:lnTo>
                  <a:lnTo>
                    <a:pt x="1205422" y="280890"/>
                  </a:lnTo>
                  <a:lnTo>
                    <a:pt x="1253397" y="263457"/>
                  </a:lnTo>
                  <a:lnTo>
                    <a:pt x="1302082" y="246515"/>
                  </a:lnTo>
                  <a:lnTo>
                    <a:pt x="1351461" y="230072"/>
                  </a:lnTo>
                  <a:lnTo>
                    <a:pt x="1401523" y="214134"/>
                  </a:lnTo>
                  <a:lnTo>
                    <a:pt x="1452252" y="198708"/>
                  </a:lnTo>
                  <a:lnTo>
                    <a:pt x="1503636" y="183801"/>
                  </a:lnTo>
                  <a:lnTo>
                    <a:pt x="1555661" y="169420"/>
                  </a:lnTo>
                  <a:lnTo>
                    <a:pt x="1608314" y="155573"/>
                  </a:lnTo>
                  <a:lnTo>
                    <a:pt x="1661580" y="142266"/>
                  </a:lnTo>
                  <a:lnTo>
                    <a:pt x="1715446" y="129506"/>
                  </a:lnTo>
                  <a:lnTo>
                    <a:pt x="1769899" y="117300"/>
                  </a:lnTo>
                  <a:lnTo>
                    <a:pt x="1824925" y="105655"/>
                  </a:lnTo>
                  <a:lnTo>
                    <a:pt x="1880511" y="94579"/>
                  </a:lnTo>
                  <a:lnTo>
                    <a:pt x="1936642" y="84078"/>
                  </a:lnTo>
                  <a:lnTo>
                    <a:pt x="1993306" y="74159"/>
                  </a:lnTo>
                  <a:lnTo>
                    <a:pt x="2050488" y="64829"/>
                  </a:lnTo>
                  <a:lnTo>
                    <a:pt x="2108175" y="56096"/>
                  </a:lnTo>
                  <a:lnTo>
                    <a:pt x="2166354" y="47966"/>
                  </a:lnTo>
                  <a:lnTo>
                    <a:pt x="2225010" y="40445"/>
                  </a:lnTo>
                  <a:lnTo>
                    <a:pt x="2284131" y="33543"/>
                  </a:lnTo>
                  <a:lnTo>
                    <a:pt x="2343703" y="27264"/>
                  </a:lnTo>
                  <a:lnTo>
                    <a:pt x="2403712" y="21616"/>
                  </a:lnTo>
                  <a:lnTo>
                    <a:pt x="2464144" y="16607"/>
                  </a:lnTo>
                  <a:lnTo>
                    <a:pt x="2524986" y="12243"/>
                  </a:lnTo>
                  <a:lnTo>
                    <a:pt x="2586224" y="8531"/>
                  </a:lnTo>
                  <a:lnTo>
                    <a:pt x="2647845" y="5478"/>
                  </a:lnTo>
                  <a:lnTo>
                    <a:pt x="2709836" y="3092"/>
                  </a:lnTo>
                  <a:lnTo>
                    <a:pt x="2772182" y="1379"/>
                  </a:lnTo>
                  <a:lnTo>
                    <a:pt x="2834869" y="345"/>
                  </a:lnTo>
                  <a:lnTo>
                    <a:pt x="2897886" y="0"/>
                  </a:lnTo>
                  <a:lnTo>
                    <a:pt x="2960902" y="345"/>
                  </a:lnTo>
                  <a:lnTo>
                    <a:pt x="3023589" y="1379"/>
                  </a:lnTo>
                  <a:lnTo>
                    <a:pt x="3085935" y="3092"/>
                  </a:lnTo>
                  <a:lnTo>
                    <a:pt x="3147926" y="5478"/>
                  </a:lnTo>
                  <a:lnTo>
                    <a:pt x="3209547" y="8531"/>
                  </a:lnTo>
                  <a:lnTo>
                    <a:pt x="3270785" y="12243"/>
                  </a:lnTo>
                  <a:lnTo>
                    <a:pt x="3331627" y="16607"/>
                  </a:lnTo>
                  <a:lnTo>
                    <a:pt x="3392059" y="21616"/>
                  </a:lnTo>
                  <a:lnTo>
                    <a:pt x="3452068" y="27264"/>
                  </a:lnTo>
                  <a:lnTo>
                    <a:pt x="3511640" y="33543"/>
                  </a:lnTo>
                  <a:lnTo>
                    <a:pt x="3570761" y="40445"/>
                  </a:lnTo>
                  <a:lnTo>
                    <a:pt x="3629417" y="47966"/>
                  </a:lnTo>
                  <a:lnTo>
                    <a:pt x="3687596" y="56096"/>
                  </a:lnTo>
                  <a:lnTo>
                    <a:pt x="3745283" y="64829"/>
                  </a:lnTo>
                  <a:lnTo>
                    <a:pt x="3802465" y="74159"/>
                  </a:lnTo>
                  <a:lnTo>
                    <a:pt x="3859129" y="84078"/>
                  </a:lnTo>
                  <a:lnTo>
                    <a:pt x="3915260" y="94579"/>
                  </a:lnTo>
                  <a:lnTo>
                    <a:pt x="3970846" y="105655"/>
                  </a:lnTo>
                  <a:lnTo>
                    <a:pt x="4025872" y="117300"/>
                  </a:lnTo>
                  <a:lnTo>
                    <a:pt x="4080325" y="129506"/>
                  </a:lnTo>
                  <a:lnTo>
                    <a:pt x="4134191" y="142266"/>
                  </a:lnTo>
                  <a:lnTo>
                    <a:pt x="4187457" y="155573"/>
                  </a:lnTo>
                  <a:lnTo>
                    <a:pt x="4240110" y="169420"/>
                  </a:lnTo>
                  <a:lnTo>
                    <a:pt x="4292135" y="183801"/>
                  </a:lnTo>
                  <a:lnTo>
                    <a:pt x="4343519" y="198708"/>
                  </a:lnTo>
                  <a:lnTo>
                    <a:pt x="4394248" y="214134"/>
                  </a:lnTo>
                  <a:lnTo>
                    <a:pt x="4444310" y="230072"/>
                  </a:lnTo>
                  <a:lnTo>
                    <a:pt x="4493689" y="246515"/>
                  </a:lnTo>
                  <a:lnTo>
                    <a:pt x="4542374" y="263457"/>
                  </a:lnTo>
                  <a:lnTo>
                    <a:pt x="4590349" y="280890"/>
                  </a:lnTo>
                  <a:lnTo>
                    <a:pt x="4637602" y="298807"/>
                  </a:lnTo>
                  <a:lnTo>
                    <a:pt x="4684118" y="317201"/>
                  </a:lnTo>
                  <a:lnTo>
                    <a:pt x="4729885" y="336066"/>
                  </a:lnTo>
                  <a:lnTo>
                    <a:pt x="4774889" y="355394"/>
                  </a:lnTo>
                  <a:lnTo>
                    <a:pt x="4819116" y="375178"/>
                  </a:lnTo>
                  <a:lnTo>
                    <a:pt x="4862552" y="395411"/>
                  </a:lnTo>
                  <a:lnTo>
                    <a:pt x="4905184" y="416086"/>
                  </a:lnTo>
                  <a:lnTo>
                    <a:pt x="4946999" y="437197"/>
                  </a:lnTo>
                  <a:lnTo>
                    <a:pt x="4987982" y="458736"/>
                  </a:lnTo>
                  <a:lnTo>
                    <a:pt x="5028120" y="480696"/>
                  </a:lnTo>
                  <a:lnTo>
                    <a:pt x="5067400" y="503070"/>
                  </a:lnTo>
                  <a:lnTo>
                    <a:pt x="5105808" y="525852"/>
                  </a:lnTo>
                  <a:lnTo>
                    <a:pt x="5143331" y="549034"/>
                  </a:lnTo>
                  <a:lnTo>
                    <a:pt x="5179954" y="572609"/>
                  </a:lnTo>
                  <a:lnTo>
                    <a:pt x="5215664" y="596570"/>
                  </a:lnTo>
                  <a:lnTo>
                    <a:pt x="5250448" y="620911"/>
                  </a:lnTo>
                  <a:lnTo>
                    <a:pt x="5284292" y="645624"/>
                  </a:lnTo>
                  <a:lnTo>
                    <a:pt x="5317182" y="670702"/>
                  </a:lnTo>
                  <a:lnTo>
                    <a:pt x="5349105" y="696138"/>
                  </a:lnTo>
                  <a:lnTo>
                    <a:pt x="5380048" y="721925"/>
                  </a:lnTo>
                  <a:lnTo>
                    <a:pt x="5409996" y="748057"/>
                  </a:lnTo>
                  <a:lnTo>
                    <a:pt x="5438936" y="774526"/>
                  </a:lnTo>
                  <a:lnTo>
                    <a:pt x="5466854" y="801325"/>
                  </a:lnTo>
                  <a:lnTo>
                    <a:pt x="5493737" y="828448"/>
                  </a:lnTo>
                  <a:lnTo>
                    <a:pt x="5544344" y="883635"/>
                  </a:lnTo>
                  <a:lnTo>
                    <a:pt x="5590648" y="940030"/>
                  </a:lnTo>
                  <a:lnTo>
                    <a:pt x="5632538" y="997579"/>
                  </a:lnTo>
                  <a:lnTo>
                    <a:pt x="5669908" y="1056225"/>
                  </a:lnTo>
                  <a:lnTo>
                    <a:pt x="5702648" y="1115911"/>
                  </a:lnTo>
                  <a:lnTo>
                    <a:pt x="5730649" y="1176583"/>
                  </a:lnTo>
                  <a:lnTo>
                    <a:pt x="5753803" y="1238184"/>
                  </a:lnTo>
                  <a:lnTo>
                    <a:pt x="5772001" y="1300658"/>
                  </a:lnTo>
                  <a:lnTo>
                    <a:pt x="5785134" y="1363949"/>
                  </a:lnTo>
                  <a:lnTo>
                    <a:pt x="5793094" y="1428001"/>
                  </a:lnTo>
                  <a:lnTo>
                    <a:pt x="5795771" y="1492757"/>
                  </a:lnTo>
                  <a:lnTo>
                    <a:pt x="5795100" y="1525221"/>
                  </a:lnTo>
                  <a:lnTo>
                    <a:pt x="5789768" y="1589632"/>
                  </a:lnTo>
                  <a:lnTo>
                    <a:pt x="5779208" y="1653310"/>
                  </a:lnTo>
                  <a:lnTo>
                    <a:pt x="5763529" y="1716200"/>
                  </a:lnTo>
                  <a:lnTo>
                    <a:pt x="5742839" y="1778244"/>
                  </a:lnTo>
                  <a:lnTo>
                    <a:pt x="5717248" y="1839387"/>
                  </a:lnTo>
                  <a:lnTo>
                    <a:pt x="5686864" y="1899574"/>
                  </a:lnTo>
                  <a:lnTo>
                    <a:pt x="5651795" y="1958747"/>
                  </a:lnTo>
                  <a:lnTo>
                    <a:pt x="5612151" y="2016851"/>
                  </a:lnTo>
                  <a:lnTo>
                    <a:pt x="5568041" y="2073830"/>
                  </a:lnTo>
                  <a:lnTo>
                    <a:pt x="5519572" y="2129628"/>
                  </a:lnTo>
                  <a:lnTo>
                    <a:pt x="5466854" y="2184190"/>
                  </a:lnTo>
                  <a:lnTo>
                    <a:pt x="5438936" y="2210989"/>
                  </a:lnTo>
                  <a:lnTo>
                    <a:pt x="5409996" y="2237458"/>
                  </a:lnTo>
                  <a:lnTo>
                    <a:pt x="5380048" y="2263590"/>
                  </a:lnTo>
                  <a:lnTo>
                    <a:pt x="5349105" y="2289377"/>
                  </a:lnTo>
                  <a:lnTo>
                    <a:pt x="5317182" y="2314813"/>
                  </a:lnTo>
                  <a:lnTo>
                    <a:pt x="5284292" y="2339891"/>
                  </a:lnTo>
                  <a:lnTo>
                    <a:pt x="5250448" y="2364604"/>
                  </a:lnTo>
                  <a:lnTo>
                    <a:pt x="5215664" y="2388945"/>
                  </a:lnTo>
                  <a:lnTo>
                    <a:pt x="5179954" y="2412906"/>
                  </a:lnTo>
                  <a:lnTo>
                    <a:pt x="5143331" y="2436481"/>
                  </a:lnTo>
                  <a:lnTo>
                    <a:pt x="5105808" y="2459663"/>
                  </a:lnTo>
                  <a:lnTo>
                    <a:pt x="5067400" y="2482445"/>
                  </a:lnTo>
                  <a:lnTo>
                    <a:pt x="5028120" y="2504819"/>
                  </a:lnTo>
                  <a:lnTo>
                    <a:pt x="4987982" y="2526779"/>
                  </a:lnTo>
                  <a:lnTo>
                    <a:pt x="4946999" y="2548318"/>
                  </a:lnTo>
                  <a:lnTo>
                    <a:pt x="4905184" y="2569429"/>
                  </a:lnTo>
                  <a:lnTo>
                    <a:pt x="4862552" y="2590104"/>
                  </a:lnTo>
                  <a:lnTo>
                    <a:pt x="4819116" y="2610337"/>
                  </a:lnTo>
                  <a:lnTo>
                    <a:pt x="4774889" y="2630121"/>
                  </a:lnTo>
                  <a:lnTo>
                    <a:pt x="4729885" y="2649449"/>
                  </a:lnTo>
                  <a:lnTo>
                    <a:pt x="4684118" y="2668314"/>
                  </a:lnTo>
                  <a:lnTo>
                    <a:pt x="4637602" y="2686708"/>
                  </a:lnTo>
                  <a:lnTo>
                    <a:pt x="4590349" y="2704625"/>
                  </a:lnTo>
                  <a:lnTo>
                    <a:pt x="4542374" y="2722058"/>
                  </a:lnTo>
                  <a:lnTo>
                    <a:pt x="4493689" y="2739000"/>
                  </a:lnTo>
                  <a:lnTo>
                    <a:pt x="4444310" y="2755443"/>
                  </a:lnTo>
                  <a:lnTo>
                    <a:pt x="4394248" y="2771381"/>
                  </a:lnTo>
                  <a:lnTo>
                    <a:pt x="4343519" y="2786807"/>
                  </a:lnTo>
                  <a:lnTo>
                    <a:pt x="4292135" y="2801714"/>
                  </a:lnTo>
                  <a:lnTo>
                    <a:pt x="4240110" y="2816095"/>
                  </a:lnTo>
                  <a:lnTo>
                    <a:pt x="4187457" y="2829942"/>
                  </a:lnTo>
                  <a:lnTo>
                    <a:pt x="4134191" y="2843249"/>
                  </a:lnTo>
                  <a:lnTo>
                    <a:pt x="4080325" y="2856009"/>
                  </a:lnTo>
                  <a:lnTo>
                    <a:pt x="4025872" y="2868215"/>
                  </a:lnTo>
                  <a:lnTo>
                    <a:pt x="3970846" y="2879860"/>
                  </a:lnTo>
                  <a:lnTo>
                    <a:pt x="3915260" y="2890936"/>
                  </a:lnTo>
                  <a:lnTo>
                    <a:pt x="3859129" y="2901437"/>
                  </a:lnTo>
                  <a:lnTo>
                    <a:pt x="3802465" y="2911356"/>
                  </a:lnTo>
                  <a:lnTo>
                    <a:pt x="3745283" y="2920686"/>
                  </a:lnTo>
                  <a:lnTo>
                    <a:pt x="3687596" y="2929419"/>
                  </a:lnTo>
                  <a:lnTo>
                    <a:pt x="3629417" y="2937549"/>
                  </a:lnTo>
                  <a:lnTo>
                    <a:pt x="3570761" y="2945070"/>
                  </a:lnTo>
                  <a:lnTo>
                    <a:pt x="3511640" y="2951972"/>
                  </a:lnTo>
                  <a:lnTo>
                    <a:pt x="3452068" y="2958251"/>
                  </a:lnTo>
                  <a:lnTo>
                    <a:pt x="3392059" y="2963899"/>
                  </a:lnTo>
                  <a:lnTo>
                    <a:pt x="3331627" y="2968908"/>
                  </a:lnTo>
                  <a:lnTo>
                    <a:pt x="3270785" y="2973272"/>
                  </a:lnTo>
                  <a:lnTo>
                    <a:pt x="3209547" y="2976984"/>
                  </a:lnTo>
                  <a:lnTo>
                    <a:pt x="3147926" y="2980037"/>
                  </a:lnTo>
                  <a:lnTo>
                    <a:pt x="3085935" y="2982423"/>
                  </a:lnTo>
                  <a:lnTo>
                    <a:pt x="3023589" y="2984136"/>
                  </a:lnTo>
                  <a:lnTo>
                    <a:pt x="2960902" y="2985170"/>
                  </a:lnTo>
                  <a:lnTo>
                    <a:pt x="2897886" y="2985516"/>
                  </a:lnTo>
                  <a:lnTo>
                    <a:pt x="2834869" y="2985170"/>
                  </a:lnTo>
                  <a:lnTo>
                    <a:pt x="2772182" y="2984136"/>
                  </a:lnTo>
                  <a:lnTo>
                    <a:pt x="2709836" y="2982423"/>
                  </a:lnTo>
                  <a:lnTo>
                    <a:pt x="2647845" y="2980037"/>
                  </a:lnTo>
                  <a:lnTo>
                    <a:pt x="2586224" y="2976984"/>
                  </a:lnTo>
                  <a:lnTo>
                    <a:pt x="2524986" y="2973272"/>
                  </a:lnTo>
                  <a:lnTo>
                    <a:pt x="2464144" y="2968908"/>
                  </a:lnTo>
                  <a:lnTo>
                    <a:pt x="2403712" y="2963899"/>
                  </a:lnTo>
                  <a:lnTo>
                    <a:pt x="2343703" y="2958251"/>
                  </a:lnTo>
                  <a:lnTo>
                    <a:pt x="2284131" y="2951972"/>
                  </a:lnTo>
                  <a:lnTo>
                    <a:pt x="2225010" y="2945070"/>
                  </a:lnTo>
                  <a:lnTo>
                    <a:pt x="2166354" y="2937549"/>
                  </a:lnTo>
                  <a:lnTo>
                    <a:pt x="2108175" y="2929419"/>
                  </a:lnTo>
                  <a:lnTo>
                    <a:pt x="2050488" y="2920686"/>
                  </a:lnTo>
                  <a:lnTo>
                    <a:pt x="1993306" y="2911356"/>
                  </a:lnTo>
                  <a:lnTo>
                    <a:pt x="1936642" y="2901437"/>
                  </a:lnTo>
                  <a:lnTo>
                    <a:pt x="1880511" y="2890936"/>
                  </a:lnTo>
                  <a:lnTo>
                    <a:pt x="1824925" y="2879860"/>
                  </a:lnTo>
                  <a:lnTo>
                    <a:pt x="1769899" y="2868215"/>
                  </a:lnTo>
                  <a:lnTo>
                    <a:pt x="1715446" y="2856009"/>
                  </a:lnTo>
                  <a:lnTo>
                    <a:pt x="1661580" y="2843249"/>
                  </a:lnTo>
                  <a:lnTo>
                    <a:pt x="1608314" y="2829942"/>
                  </a:lnTo>
                  <a:lnTo>
                    <a:pt x="1555661" y="2816095"/>
                  </a:lnTo>
                  <a:lnTo>
                    <a:pt x="1503636" y="2801714"/>
                  </a:lnTo>
                  <a:lnTo>
                    <a:pt x="1452252" y="2786807"/>
                  </a:lnTo>
                  <a:lnTo>
                    <a:pt x="1401523" y="2771381"/>
                  </a:lnTo>
                  <a:lnTo>
                    <a:pt x="1351461" y="2755443"/>
                  </a:lnTo>
                  <a:lnTo>
                    <a:pt x="1302082" y="2739000"/>
                  </a:lnTo>
                  <a:lnTo>
                    <a:pt x="1253397" y="2722058"/>
                  </a:lnTo>
                  <a:lnTo>
                    <a:pt x="1205422" y="2704625"/>
                  </a:lnTo>
                  <a:lnTo>
                    <a:pt x="1158169" y="2686708"/>
                  </a:lnTo>
                  <a:lnTo>
                    <a:pt x="1111653" y="2668314"/>
                  </a:lnTo>
                  <a:lnTo>
                    <a:pt x="1065886" y="2649449"/>
                  </a:lnTo>
                  <a:lnTo>
                    <a:pt x="1020882" y="2630121"/>
                  </a:lnTo>
                  <a:lnTo>
                    <a:pt x="976655" y="2610337"/>
                  </a:lnTo>
                  <a:lnTo>
                    <a:pt x="933219" y="2590104"/>
                  </a:lnTo>
                  <a:lnTo>
                    <a:pt x="890587" y="2569429"/>
                  </a:lnTo>
                  <a:lnTo>
                    <a:pt x="848772" y="2548318"/>
                  </a:lnTo>
                  <a:lnTo>
                    <a:pt x="807789" y="2526779"/>
                  </a:lnTo>
                  <a:lnTo>
                    <a:pt x="767651" y="2504819"/>
                  </a:lnTo>
                  <a:lnTo>
                    <a:pt x="728371" y="2482445"/>
                  </a:lnTo>
                  <a:lnTo>
                    <a:pt x="689963" y="2459663"/>
                  </a:lnTo>
                  <a:lnTo>
                    <a:pt x="652440" y="2436481"/>
                  </a:lnTo>
                  <a:lnTo>
                    <a:pt x="615817" y="2412906"/>
                  </a:lnTo>
                  <a:lnTo>
                    <a:pt x="580107" y="2388945"/>
                  </a:lnTo>
                  <a:lnTo>
                    <a:pt x="545323" y="2364604"/>
                  </a:lnTo>
                  <a:lnTo>
                    <a:pt x="511479" y="2339891"/>
                  </a:lnTo>
                  <a:lnTo>
                    <a:pt x="478589" y="2314813"/>
                  </a:lnTo>
                  <a:lnTo>
                    <a:pt x="446666" y="2289377"/>
                  </a:lnTo>
                  <a:lnTo>
                    <a:pt x="415723" y="2263590"/>
                  </a:lnTo>
                  <a:lnTo>
                    <a:pt x="385775" y="2237458"/>
                  </a:lnTo>
                  <a:lnTo>
                    <a:pt x="356835" y="2210989"/>
                  </a:lnTo>
                  <a:lnTo>
                    <a:pt x="328917" y="2184190"/>
                  </a:lnTo>
                  <a:lnTo>
                    <a:pt x="302034" y="2157067"/>
                  </a:lnTo>
                  <a:lnTo>
                    <a:pt x="251427" y="2101880"/>
                  </a:lnTo>
                  <a:lnTo>
                    <a:pt x="205123" y="2045485"/>
                  </a:lnTo>
                  <a:lnTo>
                    <a:pt x="163233" y="1987936"/>
                  </a:lnTo>
                  <a:lnTo>
                    <a:pt x="125863" y="1929290"/>
                  </a:lnTo>
                  <a:lnTo>
                    <a:pt x="93123" y="1869604"/>
                  </a:lnTo>
                  <a:lnTo>
                    <a:pt x="65122" y="1808932"/>
                  </a:lnTo>
                  <a:lnTo>
                    <a:pt x="41968" y="1747331"/>
                  </a:lnTo>
                  <a:lnTo>
                    <a:pt x="23770" y="1684857"/>
                  </a:lnTo>
                  <a:lnTo>
                    <a:pt x="10637" y="1621566"/>
                  </a:lnTo>
                  <a:lnTo>
                    <a:pt x="2677" y="1557514"/>
                  </a:lnTo>
                  <a:lnTo>
                    <a:pt x="0" y="1492757"/>
                  </a:lnTo>
                  <a:close/>
                </a:path>
              </a:pathLst>
            </a:custGeom>
            <a:ln w="76199">
              <a:solidFill>
                <a:srgbClr val="BBE3E0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3" name="object 13"/>
            <p:cNvSpPr/>
            <p:nvPr/>
          </p:nvSpPr>
          <p:spPr>
            <a:xfrm>
              <a:off x="1359408" y="2141232"/>
              <a:ext cx="1670303" cy="993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1385316" y="2167128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7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70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7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70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7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2341626" y="1729455"/>
            <a:ext cx="856774" cy="43100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Idea</a:t>
            </a:r>
            <a:r>
              <a:rPr sz="1350" b="1" spc="-2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35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ne</a:t>
            </a:r>
            <a:r>
              <a:rPr sz="1350" b="1" spc="-8" dirty="0">
                <a:solidFill>
                  <a:srgbClr val="FFFFFF"/>
                </a:solidFill>
                <a:latin typeface="Arial"/>
                <a:cs typeface="Arial"/>
              </a:rPr>
              <a:t>ces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id</a:t>
            </a:r>
            <a:r>
              <a:rPr sz="1350" b="1" spc="-8" dirty="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026789" y="1191016"/>
            <a:ext cx="1251585" cy="745331"/>
            <a:chOff x="3845052" y="1588020"/>
            <a:chExt cx="1668780" cy="993775"/>
          </a:xfrm>
        </p:grpSpPr>
        <p:sp>
          <p:nvSpPr>
            <p:cNvPr id="17" name="object 17"/>
            <p:cNvSpPr/>
            <p:nvPr/>
          </p:nvSpPr>
          <p:spPr>
            <a:xfrm>
              <a:off x="3845052" y="1588020"/>
              <a:ext cx="1668779" cy="993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3870960" y="1613916"/>
              <a:ext cx="1567180" cy="891540"/>
            </a:xfrm>
            <a:custGeom>
              <a:avLst/>
              <a:gdLst/>
              <a:ahLst/>
              <a:cxnLst/>
              <a:rect l="l" t="t" r="r" b="b"/>
              <a:pathLst>
                <a:path w="1567179" h="891539">
                  <a:moveTo>
                    <a:pt x="783336" y="0"/>
                  </a:moveTo>
                  <a:lnTo>
                    <a:pt x="722126" y="1340"/>
                  </a:lnTo>
                  <a:lnTo>
                    <a:pt x="662204" y="5297"/>
                  </a:lnTo>
                  <a:lnTo>
                    <a:pt x="603743" y="11769"/>
                  </a:lnTo>
                  <a:lnTo>
                    <a:pt x="546918" y="20660"/>
                  </a:lnTo>
                  <a:lnTo>
                    <a:pt x="491903" y="31869"/>
                  </a:lnTo>
                  <a:lnTo>
                    <a:pt x="438872" y="45297"/>
                  </a:lnTo>
                  <a:lnTo>
                    <a:pt x="387999" y="60847"/>
                  </a:lnTo>
                  <a:lnTo>
                    <a:pt x="339458" y="78417"/>
                  </a:lnTo>
                  <a:lnTo>
                    <a:pt x="293425" y="97911"/>
                  </a:lnTo>
                  <a:lnTo>
                    <a:pt x="250073" y="119228"/>
                  </a:lnTo>
                  <a:lnTo>
                    <a:pt x="209576" y="142270"/>
                  </a:lnTo>
                  <a:lnTo>
                    <a:pt x="172109" y="166937"/>
                  </a:lnTo>
                  <a:lnTo>
                    <a:pt x="137846" y="193132"/>
                  </a:lnTo>
                  <a:lnTo>
                    <a:pt x="106962" y="220754"/>
                  </a:lnTo>
                  <a:lnTo>
                    <a:pt x="79630" y="249704"/>
                  </a:lnTo>
                  <a:lnTo>
                    <a:pt x="56024" y="279885"/>
                  </a:lnTo>
                  <a:lnTo>
                    <a:pt x="20691" y="343539"/>
                  </a:lnTo>
                  <a:lnTo>
                    <a:pt x="2357" y="410925"/>
                  </a:lnTo>
                  <a:lnTo>
                    <a:pt x="0" y="445770"/>
                  </a:lnTo>
                  <a:lnTo>
                    <a:pt x="2357" y="480614"/>
                  </a:lnTo>
                  <a:lnTo>
                    <a:pt x="20691" y="548000"/>
                  </a:lnTo>
                  <a:lnTo>
                    <a:pt x="56024" y="611654"/>
                  </a:lnTo>
                  <a:lnTo>
                    <a:pt x="79630" y="641835"/>
                  </a:lnTo>
                  <a:lnTo>
                    <a:pt x="106962" y="670785"/>
                  </a:lnTo>
                  <a:lnTo>
                    <a:pt x="137846" y="698407"/>
                  </a:lnTo>
                  <a:lnTo>
                    <a:pt x="172109" y="724602"/>
                  </a:lnTo>
                  <a:lnTo>
                    <a:pt x="209576" y="749269"/>
                  </a:lnTo>
                  <a:lnTo>
                    <a:pt x="250073" y="772311"/>
                  </a:lnTo>
                  <a:lnTo>
                    <a:pt x="293425" y="793628"/>
                  </a:lnTo>
                  <a:lnTo>
                    <a:pt x="339458" y="813122"/>
                  </a:lnTo>
                  <a:lnTo>
                    <a:pt x="387999" y="830692"/>
                  </a:lnTo>
                  <a:lnTo>
                    <a:pt x="438872" y="846242"/>
                  </a:lnTo>
                  <a:lnTo>
                    <a:pt x="491903" y="859670"/>
                  </a:lnTo>
                  <a:lnTo>
                    <a:pt x="546918" y="870879"/>
                  </a:lnTo>
                  <a:lnTo>
                    <a:pt x="603743" y="879770"/>
                  </a:lnTo>
                  <a:lnTo>
                    <a:pt x="662204" y="886242"/>
                  </a:lnTo>
                  <a:lnTo>
                    <a:pt x="722126" y="890199"/>
                  </a:lnTo>
                  <a:lnTo>
                    <a:pt x="783336" y="891539"/>
                  </a:lnTo>
                  <a:lnTo>
                    <a:pt x="844545" y="890199"/>
                  </a:lnTo>
                  <a:lnTo>
                    <a:pt x="904467" y="886242"/>
                  </a:lnTo>
                  <a:lnTo>
                    <a:pt x="962928" y="879770"/>
                  </a:lnTo>
                  <a:lnTo>
                    <a:pt x="1019753" y="870879"/>
                  </a:lnTo>
                  <a:lnTo>
                    <a:pt x="1074768" y="859670"/>
                  </a:lnTo>
                  <a:lnTo>
                    <a:pt x="1127799" y="846242"/>
                  </a:lnTo>
                  <a:lnTo>
                    <a:pt x="1178672" y="830692"/>
                  </a:lnTo>
                  <a:lnTo>
                    <a:pt x="1227213" y="813122"/>
                  </a:lnTo>
                  <a:lnTo>
                    <a:pt x="1273246" y="793628"/>
                  </a:lnTo>
                  <a:lnTo>
                    <a:pt x="1316598" y="772311"/>
                  </a:lnTo>
                  <a:lnTo>
                    <a:pt x="1357095" y="749269"/>
                  </a:lnTo>
                  <a:lnTo>
                    <a:pt x="1394562" y="724602"/>
                  </a:lnTo>
                  <a:lnTo>
                    <a:pt x="1428825" y="698407"/>
                  </a:lnTo>
                  <a:lnTo>
                    <a:pt x="1459709" y="670785"/>
                  </a:lnTo>
                  <a:lnTo>
                    <a:pt x="1487041" y="641835"/>
                  </a:lnTo>
                  <a:lnTo>
                    <a:pt x="1510647" y="611654"/>
                  </a:lnTo>
                  <a:lnTo>
                    <a:pt x="1545980" y="548000"/>
                  </a:lnTo>
                  <a:lnTo>
                    <a:pt x="1564314" y="480614"/>
                  </a:lnTo>
                  <a:lnTo>
                    <a:pt x="1566672" y="445770"/>
                  </a:lnTo>
                  <a:lnTo>
                    <a:pt x="1564314" y="410925"/>
                  </a:lnTo>
                  <a:lnTo>
                    <a:pt x="1545980" y="343539"/>
                  </a:lnTo>
                  <a:lnTo>
                    <a:pt x="1510647" y="279885"/>
                  </a:lnTo>
                  <a:lnTo>
                    <a:pt x="1487041" y="249704"/>
                  </a:lnTo>
                  <a:lnTo>
                    <a:pt x="1459709" y="220754"/>
                  </a:lnTo>
                  <a:lnTo>
                    <a:pt x="1428825" y="193132"/>
                  </a:lnTo>
                  <a:lnTo>
                    <a:pt x="1394562" y="166937"/>
                  </a:lnTo>
                  <a:lnTo>
                    <a:pt x="1357095" y="142270"/>
                  </a:lnTo>
                  <a:lnTo>
                    <a:pt x="1316598" y="119228"/>
                  </a:lnTo>
                  <a:lnTo>
                    <a:pt x="1273246" y="97911"/>
                  </a:lnTo>
                  <a:lnTo>
                    <a:pt x="1227213" y="78417"/>
                  </a:lnTo>
                  <a:lnTo>
                    <a:pt x="1178672" y="60847"/>
                  </a:lnTo>
                  <a:lnTo>
                    <a:pt x="1127799" y="45297"/>
                  </a:lnTo>
                  <a:lnTo>
                    <a:pt x="1074768" y="31869"/>
                  </a:lnTo>
                  <a:lnTo>
                    <a:pt x="1019753" y="20660"/>
                  </a:lnTo>
                  <a:lnTo>
                    <a:pt x="962928" y="11769"/>
                  </a:lnTo>
                  <a:lnTo>
                    <a:pt x="904467" y="5297"/>
                  </a:lnTo>
                  <a:lnTo>
                    <a:pt x="844545" y="1340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4267390" y="1315403"/>
            <a:ext cx="733901" cy="43053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3810" indent="85725">
              <a:lnSpc>
                <a:spcPct val="100000"/>
              </a:lnSpc>
              <a:spcBef>
                <a:spcPts val="75"/>
              </a:spcBef>
            </a:pPr>
            <a:r>
              <a:rPr sz="1350" dirty="0"/>
              <a:t>Definir  usuarios</a:t>
            </a:r>
            <a:endParaRPr sz="1350"/>
          </a:p>
        </p:txBody>
      </p:sp>
      <p:grpSp>
        <p:nvGrpSpPr>
          <p:cNvPr id="20" name="object 20"/>
          <p:cNvGrpSpPr/>
          <p:nvPr/>
        </p:nvGrpSpPr>
        <p:grpSpPr>
          <a:xfrm>
            <a:off x="5889879" y="1605915"/>
            <a:ext cx="1253014" cy="778669"/>
            <a:chOff x="6329171" y="2141220"/>
            <a:chExt cx="1670685" cy="1038225"/>
          </a:xfrm>
        </p:grpSpPr>
        <p:sp>
          <p:nvSpPr>
            <p:cNvPr id="21" name="object 21"/>
            <p:cNvSpPr/>
            <p:nvPr/>
          </p:nvSpPr>
          <p:spPr>
            <a:xfrm>
              <a:off x="6329171" y="2141220"/>
              <a:ext cx="1670303" cy="1037843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2" name="object 22"/>
            <p:cNvSpPr/>
            <p:nvPr/>
          </p:nvSpPr>
          <p:spPr>
            <a:xfrm>
              <a:off x="6355079" y="2167128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8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70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8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70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8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143911" y="1667446"/>
            <a:ext cx="772001" cy="567690"/>
          </a:xfrm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9525" marR="3810" algn="ctr">
              <a:lnSpc>
                <a:spcPct val="100000"/>
              </a:lnSpc>
              <a:spcBef>
                <a:spcPts val="71"/>
              </a:spcBef>
            </a:pPr>
            <a:r>
              <a:rPr sz="1200" b="1" spc="-4" dirty="0">
                <a:solidFill>
                  <a:srgbClr val="FFFFFF"/>
                </a:solidFill>
                <a:latin typeface="Arial"/>
                <a:cs typeface="Arial"/>
              </a:rPr>
              <a:t>Desar</a:t>
            </a:r>
            <a:r>
              <a:rPr sz="1200" b="1" dirty="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sz="1200" b="1" spc="-4" dirty="0">
                <a:solidFill>
                  <a:srgbClr val="FFFFFF"/>
                </a:solidFill>
                <a:latin typeface="Arial"/>
                <a:cs typeface="Arial"/>
              </a:rPr>
              <a:t>ollo  de    funciones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4024502" y="3378718"/>
            <a:ext cx="1251585" cy="745331"/>
            <a:chOff x="3842003" y="4504956"/>
            <a:chExt cx="1668780" cy="993775"/>
          </a:xfrm>
        </p:grpSpPr>
        <p:sp>
          <p:nvSpPr>
            <p:cNvPr id="25" name="object 25"/>
            <p:cNvSpPr/>
            <p:nvPr/>
          </p:nvSpPr>
          <p:spPr>
            <a:xfrm>
              <a:off x="3842003" y="4504956"/>
              <a:ext cx="1668779" cy="99363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26" name="object 26"/>
            <p:cNvSpPr/>
            <p:nvPr/>
          </p:nvSpPr>
          <p:spPr>
            <a:xfrm>
              <a:off x="3867911" y="4530852"/>
              <a:ext cx="1567180" cy="891540"/>
            </a:xfrm>
            <a:custGeom>
              <a:avLst/>
              <a:gdLst/>
              <a:ahLst/>
              <a:cxnLst/>
              <a:rect l="l" t="t" r="r" b="b"/>
              <a:pathLst>
                <a:path w="1567179" h="891539">
                  <a:moveTo>
                    <a:pt x="783336" y="0"/>
                  </a:moveTo>
                  <a:lnTo>
                    <a:pt x="722126" y="1340"/>
                  </a:lnTo>
                  <a:lnTo>
                    <a:pt x="662204" y="5297"/>
                  </a:lnTo>
                  <a:lnTo>
                    <a:pt x="603743" y="11769"/>
                  </a:lnTo>
                  <a:lnTo>
                    <a:pt x="546918" y="20660"/>
                  </a:lnTo>
                  <a:lnTo>
                    <a:pt x="491903" y="31869"/>
                  </a:lnTo>
                  <a:lnTo>
                    <a:pt x="438872" y="45297"/>
                  </a:lnTo>
                  <a:lnTo>
                    <a:pt x="387999" y="60847"/>
                  </a:lnTo>
                  <a:lnTo>
                    <a:pt x="339458" y="78417"/>
                  </a:lnTo>
                  <a:lnTo>
                    <a:pt x="293425" y="97911"/>
                  </a:lnTo>
                  <a:lnTo>
                    <a:pt x="250073" y="119228"/>
                  </a:lnTo>
                  <a:lnTo>
                    <a:pt x="209576" y="142270"/>
                  </a:lnTo>
                  <a:lnTo>
                    <a:pt x="172109" y="166937"/>
                  </a:lnTo>
                  <a:lnTo>
                    <a:pt x="137846" y="193132"/>
                  </a:lnTo>
                  <a:lnTo>
                    <a:pt x="106962" y="220754"/>
                  </a:lnTo>
                  <a:lnTo>
                    <a:pt x="79630" y="249704"/>
                  </a:lnTo>
                  <a:lnTo>
                    <a:pt x="56024" y="279885"/>
                  </a:lnTo>
                  <a:lnTo>
                    <a:pt x="20691" y="343539"/>
                  </a:lnTo>
                  <a:lnTo>
                    <a:pt x="2357" y="410925"/>
                  </a:lnTo>
                  <a:lnTo>
                    <a:pt x="0" y="445770"/>
                  </a:lnTo>
                  <a:lnTo>
                    <a:pt x="2357" y="480614"/>
                  </a:lnTo>
                  <a:lnTo>
                    <a:pt x="20691" y="548000"/>
                  </a:lnTo>
                  <a:lnTo>
                    <a:pt x="56024" y="611654"/>
                  </a:lnTo>
                  <a:lnTo>
                    <a:pt x="79630" y="641835"/>
                  </a:lnTo>
                  <a:lnTo>
                    <a:pt x="106962" y="670785"/>
                  </a:lnTo>
                  <a:lnTo>
                    <a:pt x="137846" y="698407"/>
                  </a:lnTo>
                  <a:lnTo>
                    <a:pt x="172109" y="724602"/>
                  </a:lnTo>
                  <a:lnTo>
                    <a:pt x="209576" y="749269"/>
                  </a:lnTo>
                  <a:lnTo>
                    <a:pt x="250073" y="772311"/>
                  </a:lnTo>
                  <a:lnTo>
                    <a:pt x="293425" y="793628"/>
                  </a:lnTo>
                  <a:lnTo>
                    <a:pt x="339458" y="813122"/>
                  </a:lnTo>
                  <a:lnTo>
                    <a:pt x="387999" y="830692"/>
                  </a:lnTo>
                  <a:lnTo>
                    <a:pt x="438872" y="846242"/>
                  </a:lnTo>
                  <a:lnTo>
                    <a:pt x="491903" y="859670"/>
                  </a:lnTo>
                  <a:lnTo>
                    <a:pt x="546918" y="870879"/>
                  </a:lnTo>
                  <a:lnTo>
                    <a:pt x="603743" y="879770"/>
                  </a:lnTo>
                  <a:lnTo>
                    <a:pt x="662204" y="886242"/>
                  </a:lnTo>
                  <a:lnTo>
                    <a:pt x="722126" y="890199"/>
                  </a:lnTo>
                  <a:lnTo>
                    <a:pt x="783336" y="891540"/>
                  </a:lnTo>
                  <a:lnTo>
                    <a:pt x="844545" y="890199"/>
                  </a:lnTo>
                  <a:lnTo>
                    <a:pt x="904467" y="886242"/>
                  </a:lnTo>
                  <a:lnTo>
                    <a:pt x="962928" y="879770"/>
                  </a:lnTo>
                  <a:lnTo>
                    <a:pt x="1019753" y="870879"/>
                  </a:lnTo>
                  <a:lnTo>
                    <a:pt x="1074768" y="859670"/>
                  </a:lnTo>
                  <a:lnTo>
                    <a:pt x="1127799" y="846242"/>
                  </a:lnTo>
                  <a:lnTo>
                    <a:pt x="1178672" y="830692"/>
                  </a:lnTo>
                  <a:lnTo>
                    <a:pt x="1227213" y="813122"/>
                  </a:lnTo>
                  <a:lnTo>
                    <a:pt x="1273246" y="793628"/>
                  </a:lnTo>
                  <a:lnTo>
                    <a:pt x="1316598" y="772311"/>
                  </a:lnTo>
                  <a:lnTo>
                    <a:pt x="1357095" y="749269"/>
                  </a:lnTo>
                  <a:lnTo>
                    <a:pt x="1394562" y="724602"/>
                  </a:lnTo>
                  <a:lnTo>
                    <a:pt x="1428825" y="698407"/>
                  </a:lnTo>
                  <a:lnTo>
                    <a:pt x="1459709" y="670785"/>
                  </a:lnTo>
                  <a:lnTo>
                    <a:pt x="1487041" y="641835"/>
                  </a:lnTo>
                  <a:lnTo>
                    <a:pt x="1510647" y="611654"/>
                  </a:lnTo>
                  <a:lnTo>
                    <a:pt x="1545980" y="548000"/>
                  </a:lnTo>
                  <a:lnTo>
                    <a:pt x="1564314" y="480614"/>
                  </a:lnTo>
                  <a:lnTo>
                    <a:pt x="1566672" y="445770"/>
                  </a:lnTo>
                  <a:lnTo>
                    <a:pt x="1564314" y="410925"/>
                  </a:lnTo>
                  <a:lnTo>
                    <a:pt x="1545980" y="343539"/>
                  </a:lnTo>
                  <a:lnTo>
                    <a:pt x="1510647" y="279885"/>
                  </a:lnTo>
                  <a:lnTo>
                    <a:pt x="1487041" y="249704"/>
                  </a:lnTo>
                  <a:lnTo>
                    <a:pt x="1459709" y="220754"/>
                  </a:lnTo>
                  <a:lnTo>
                    <a:pt x="1428825" y="193132"/>
                  </a:lnTo>
                  <a:lnTo>
                    <a:pt x="1394562" y="166937"/>
                  </a:lnTo>
                  <a:lnTo>
                    <a:pt x="1357095" y="142270"/>
                  </a:lnTo>
                  <a:lnTo>
                    <a:pt x="1316598" y="119228"/>
                  </a:lnTo>
                  <a:lnTo>
                    <a:pt x="1273246" y="97911"/>
                  </a:lnTo>
                  <a:lnTo>
                    <a:pt x="1227213" y="78417"/>
                  </a:lnTo>
                  <a:lnTo>
                    <a:pt x="1178672" y="60847"/>
                  </a:lnTo>
                  <a:lnTo>
                    <a:pt x="1127799" y="45297"/>
                  </a:lnTo>
                  <a:lnTo>
                    <a:pt x="1074768" y="31869"/>
                  </a:lnTo>
                  <a:lnTo>
                    <a:pt x="1019753" y="20660"/>
                  </a:lnTo>
                  <a:lnTo>
                    <a:pt x="962928" y="11769"/>
                  </a:lnTo>
                  <a:lnTo>
                    <a:pt x="904467" y="5297"/>
                  </a:lnTo>
                  <a:lnTo>
                    <a:pt x="844545" y="1340"/>
                  </a:lnTo>
                  <a:lnTo>
                    <a:pt x="783336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4240339" y="3606926"/>
            <a:ext cx="782002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Protot</a:t>
            </a:r>
            <a:r>
              <a:rPr sz="1350" b="1" spc="4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po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28" name="object 28"/>
          <p:cNvGrpSpPr/>
          <p:nvPr/>
        </p:nvGrpSpPr>
        <p:grpSpPr>
          <a:xfrm>
            <a:off x="5889879" y="2986669"/>
            <a:ext cx="1253014" cy="745331"/>
            <a:chOff x="6329171" y="3982224"/>
            <a:chExt cx="1670685" cy="993775"/>
          </a:xfrm>
        </p:grpSpPr>
        <p:sp>
          <p:nvSpPr>
            <p:cNvPr id="29" name="object 29"/>
            <p:cNvSpPr/>
            <p:nvPr/>
          </p:nvSpPr>
          <p:spPr>
            <a:xfrm>
              <a:off x="6329171" y="3982224"/>
              <a:ext cx="1670303" cy="993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0" name="object 30"/>
            <p:cNvSpPr/>
            <p:nvPr/>
          </p:nvSpPr>
          <p:spPr>
            <a:xfrm>
              <a:off x="6355079" y="4008120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8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69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8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69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8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202204" y="3215354"/>
            <a:ext cx="590074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Dis</a:t>
            </a:r>
            <a:r>
              <a:rPr sz="1350" b="1" spc="-11" dirty="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ño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2" name="object 32"/>
          <p:cNvGrpSpPr/>
          <p:nvPr/>
        </p:nvGrpSpPr>
        <p:grpSpPr>
          <a:xfrm>
            <a:off x="2162556" y="1441704"/>
            <a:ext cx="4624864" cy="2342674"/>
            <a:chOff x="1359408" y="1922272"/>
            <a:chExt cx="6166485" cy="3123565"/>
          </a:xfrm>
        </p:grpSpPr>
        <p:sp>
          <p:nvSpPr>
            <p:cNvPr id="33" name="object 33"/>
            <p:cNvSpPr/>
            <p:nvPr/>
          </p:nvSpPr>
          <p:spPr>
            <a:xfrm>
              <a:off x="3611753" y="1922271"/>
              <a:ext cx="3914140" cy="3123565"/>
            </a:xfrm>
            <a:custGeom>
              <a:avLst/>
              <a:gdLst/>
              <a:ahLst/>
              <a:cxnLst/>
              <a:rect l="l" t="t" r="r" b="b"/>
              <a:pathLst>
                <a:path w="3914140" h="3123565">
                  <a:moveTo>
                    <a:pt x="325501" y="107696"/>
                  </a:moveTo>
                  <a:lnTo>
                    <a:pt x="0" y="0"/>
                  </a:lnTo>
                  <a:lnTo>
                    <a:pt x="70485" y="336804"/>
                  </a:lnTo>
                  <a:lnTo>
                    <a:pt x="325501" y="107696"/>
                  </a:lnTo>
                  <a:close/>
                </a:path>
                <a:path w="3914140" h="3123565">
                  <a:moveTo>
                    <a:pt x="1964944" y="3123057"/>
                  </a:moveTo>
                  <a:lnTo>
                    <a:pt x="1882140" y="2790444"/>
                  </a:lnTo>
                  <a:lnTo>
                    <a:pt x="1634998" y="3029839"/>
                  </a:lnTo>
                  <a:lnTo>
                    <a:pt x="1964944" y="3123057"/>
                  </a:lnTo>
                  <a:close/>
                </a:path>
                <a:path w="3914140" h="3123565">
                  <a:moveTo>
                    <a:pt x="2968866" y="441960"/>
                  </a:moveTo>
                  <a:lnTo>
                    <a:pt x="2739263" y="187452"/>
                  </a:lnTo>
                  <a:lnTo>
                    <a:pt x="2633980" y="514858"/>
                  </a:lnTo>
                  <a:lnTo>
                    <a:pt x="2968866" y="441960"/>
                  </a:lnTo>
                  <a:close/>
                </a:path>
                <a:path w="3914140" h="3123565">
                  <a:moveTo>
                    <a:pt x="3913759" y="2070608"/>
                  </a:moveTo>
                  <a:lnTo>
                    <a:pt x="3600577" y="1931162"/>
                  </a:lnTo>
                  <a:lnTo>
                    <a:pt x="3637153" y="2273173"/>
                  </a:lnTo>
                  <a:lnTo>
                    <a:pt x="3913759" y="2070608"/>
                  </a:lnTo>
                  <a:close/>
                </a:path>
              </a:pathLst>
            </a:custGeom>
            <a:solidFill>
              <a:srgbClr val="BBE3E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4" name="object 34"/>
            <p:cNvSpPr/>
            <p:nvPr/>
          </p:nvSpPr>
          <p:spPr>
            <a:xfrm>
              <a:off x="1359408" y="3982224"/>
              <a:ext cx="1670303" cy="99363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5" name="object 35"/>
            <p:cNvSpPr/>
            <p:nvPr/>
          </p:nvSpPr>
          <p:spPr>
            <a:xfrm>
              <a:off x="1385316" y="4008120"/>
              <a:ext cx="1568450" cy="891540"/>
            </a:xfrm>
            <a:custGeom>
              <a:avLst/>
              <a:gdLst/>
              <a:ahLst/>
              <a:cxnLst/>
              <a:rect l="l" t="t" r="r" b="b"/>
              <a:pathLst>
                <a:path w="1568450" h="891539">
                  <a:moveTo>
                    <a:pt x="784097" y="0"/>
                  </a:moveTo>
                  <a:lnTo>
                    <a:pt x="722818" y="1340"/>
                  </a:lnTo>
                  <a:lnTo>
                    <a:pt x="662828" y="5297"/>
                  </a:lnTo>
                  <a:lnTo>
                    <a:pt x="604303" y="11769"/>
                  </a:lnTo>
                  <a:lnTo>
                    <a:pt x="547418" y="20660"/>
                  </a:lnTo>
                  <a:lnTo>
                    <a:pt x="492345" y="31869"/>
                  </a:lnTo>
                  <a:lnTo>
                    <a:pt x="439260" y="45297"/>
                  </a:lnTo>
                  <a:lnTo>
                    <a:pt x="388337" y="60847"/>
                  </a:lnTo>
                  <a:lnTo>
                    <a:pt x="339750" y="78417"/>
                  </a:lnTo>
                  <a:lnTo>
                    <a:pt x="293674" y="97911"/>
                  </a:lnTo>
                  <a:lnTo>
                    <a:pt x="250282" y="119228"/>
                  </a:lnTo>
                  <a:lnTo>
                    <a:pt x="209749" y="142270"/>
                  </a:lnTo>
                  <a:lnTo>
                    <a:pt x="172249" y="166937"/>
                  </a:lnTo>
                  <a:lnTo>
                    <a:pt x="137957" y="193132"/>
                  </a:lnTo>
                  <a:lnTo>
                    <a:pt x="107046" y="220754"/>
                  </a:lnTo>
                  <a:lnTo>
                    <a:pt x="79692" y="249704"/>
                  </a:lnTo>
                  <a:lnTo>
                    <a:pt x="56068" y="279885"/>
                  </a:lnTo>
                  <a:lnTo>
                    <a:pt x="20707" y="343539"/>
                  </a:lnTo>
                  <a:lnTo>
                    <a:pt x="2358" y="410925"/>
                  </a:lnTo>
                  <a:lnTo>
                    <a:pt x="0" y="445769"/>
                  </a:lnTo>
                  <a:lnTo>
                    <a:pt x="2358" y="480614"/>
                  </a:lnTo>
                  <a:lnTo>
                    <a:pt x="20707" y="548000"/>
                  </a:lnTo>
                  <a:lnTo>
                    <a:pt x="56068" y="611654"/>
                  </a:lnTo>
                  <a:lnTo>
                    <a:pt x="79692" y="641835"/>
                  </a:lnTo>
                  <a:lnTo>
                    <a:pt x="107046" y="670785"/>
                  </a:lnTo>
                  <a:lnTo>
                    <a:pt x="137957" y="698407"/>
                  </a:lnTo>
                  <a:lnTo>
                    <a:pt x="172249" y="724602"/>
                  </a:lnTo>
                  <a:lnTo>
                    <a:pt x="209749" y="749269"/>
                  </a:lnTo>
                  <a:lnTo>
                    <a:pt x="250282" y="772311"/>
                  </a:lnTo>
                  <a:lnTo>
                    <a:pt x="293674" y="793628"/>
                  </a:lnTo>
                  <a:lnTo>
                    <a:pt x="339750" y="813122"/>
                  </a:lnTo>
                  <a:lnTo>
                    <a:pt x="388337" y="830692"/>
                  </a:lnTo>
                  <a:lnTo>
                    <a:pt x="439260" y="846242"/>
                  </a:lnTo>
                  <a:lnTo>
                    <a:pt x="492345" y="859670"/>
                  </a:lnTo>
                  <a:lnTo>
                    <a:pt x="547418" y="870879"/>
                  </a:lnTo>
                  <a:lnTo>
                    <a:pt x="604303" y="879770"/>
                  </a:lnTo>
                  <a:lnTo>
                    <a:pt x="662828" y="886242"/>
                  </a:lnTo>
                  <a:lnTo>
                    <a:pt x="722818" y="890199"/>
                  </a:lnTo>
                  <a:lnTo>
                    <a:pt x="784097" y="891539"/>
                  </a:lnTo>
                  <a:lnTo>
                    <a:pt x="845377" y="890199"/>
                  </a:lnTo>
                  <a:lnTo>
                    <a:pt x="905367" y="886242"/>
                  </a:lnTo>
                  <a:lnTo>
                    <a:pt x="963892" y="879770"/>
                  </a:lnTo>
                  <a:lnTo>
                    <a:pt x="1020777" y="870879"/>
                  </a:lnTo>
                  <a:lnTo>
                    <a:pt x="1075850" y="859670"/>
                  </a:lnTo>
                  <a:lnTo>
                    <a:pt x="1128935" y="846242"/>
                  </a:lnTo>
                  <a:lnTo>
                    <a:pt x="1179858" y="830692"/>
                  </a:lnTo>
                  <a:lnTo>
                    <a:pt x="1228445" y="813122"/>
                  </a:lnTo>
                  <a:lnTo>
                    <a:pt x="1274521" y="793628"/>
                  </a:lnTo>
                  <a:lnTo>
                    <a:pt x="1317913" y="772311"/>
                  </a:lnTo>
                  <a:lnTo>
                    <a:pt x="1358446" y="749269"/>
                  </a:lnTo>
                  <a:lnTo>
                    <a:pt x="1395946" y="724602"/>
                  </a:lnTo>
                  <a:lnTo>
                    <a:pt x="1430238" y="698407"/>
                  </a:lnTo>
                  <a:lnTo>
                    <a:pt x="1461149" y="670785"/>
                  </a:lnTo>
                  <a:lnTo>
                    <a:pt x="1488503" y="641835"/>
                  </a:lnTo>
                  <a:lnTo>
                    <a:pt x="1512127" y="611654"/>
                  </a:lnTo>
                  <a:lnTo>
                    <a:pt x="1547488" y="548000"/>
                  </a:lnTo>
                  <a:lnTo>
                    <a:pt x="1565837" y="480614"/>
                  </a:lnTo>
                  <a:lnTo>
                    <a:pt x="1568196" y="445769"/>
                  </a:lnTo>
                  <a:lnTo>
                    <a:pt x="1565837" y="410925"/>
                  </a:lnTo>
                  <a:lnTo>
                    <a:pt x="1547488" y="343539"/>
                  </a:lnTo>
                  <a:lnTo>
                    <a:pt x="1512127" y="279885"/>
                  </a:lnTo>
                  <a:lnTo>
                    <a:pt x="1488503" y="249704"/>
                  </a:lnTo>
                  <a:lnTo>
                    <a:pt x="1461149" y="220754"/>
                  </a:lnTo>
                  <a:lnTo>
                    <a:pt x="1430238" y="193132"/>
                  </a:lnTo>
                  <a:lnTo>
                    <a:pt x="1395946" y="166937"/>
                  </a:lnTo>
                  <a:lnTo>
                    <a:pt x="1358446" y="142270"/>
                  </a:lnTo>
                  <a:lnTo>
                    <a:pt x="1317913" y="119228"/>
                  </a:lnTo>
                  <a:lnTo>
                    <a:pt x="1274521" y="97911"/>
                  </a:lnTo>
                  <a:lnTo>
                    <a:pt x="1228445" y="78417"/>
                  </a:lnTo>
                  <a:lnTo>
                    <a:pt x="1179858" y="60847"/>
                  </a:lnTo>
                  <a:lnTo>
                    <a:pt x="1128935" y="45297"/>
                  </a:lnTo>
                  <a:lnTo>
                    <a:pt x="1075850" y="31869"/>
                  </a:lnTo>
                  <a:lnTo>
                    <a:pt x="1020777" y="20660"/>
                  </a:lnTo>
                  <a:lnTo>
                    <a:pt x="963892" y="11769"/>
                  </a:lnTo>
                  <a:lnTo>
                    <a:pt x="905367" y="5297"/>
                  </a:lnTo>
                  <a:lnTo>
                    <a:pt x="845377" y="1340"/>
                  </a:lnTo>
                  <a:lnTo>
                    <a:pt x="784097" y="0"/>
                  </a:lnTo>
                  <a:close/>
                </a:path>
              </a:pathLst>
            </a:custGeom>
            <a:solidFill>
              <a:srgbClr val="D1435B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2584609" y="3215354"/>
            <a:ext cx="37147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sz="1350" b="1" spc="-11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382203" y="2175034"/>
            <a:ext cx="2686050" cy="1463992"/>
            <a:chOff x="1652270" y="2900045"/>
            <a:chExt cx="3581400" cy="1951989"/>
          </a:xfrm>
        </p:grpSpPr>
        <p:sp>
          <p:nvSpPr>
            <p:cNvPr id="38" name="object 38"/>
            <p:cNvSpPr/>
            <p:nvPr/>
          </p:nvSpPr>
          <p:spPr>
            <a:xfrm>
              <a:off x="1652270" y="2900044"/>
              <a:ext cx="1457960" cy="1951989"/>
            </a:xfrm>
            <a:custGeom>
              <a:avLst/>
              <a:gdLst/>
              <a:ahLst/>
              <a:cxnLst/>
              <a:rect l="l" t="t" r="r" b="b"/>
              <a:pathLst>
                <a:path w="1457960" h="1951989">
                  <a:moveTo>
                    <a:pt x="304927" y="342519"/>
                  </a:moveTo>
                  <a:lnTo>
                    <a:pt x="289941" y="0"/>
                  </a:lnTo>
                  <a:lnTo>
                    <a:pt x="0" y="183007"/>
                  </a:lnTo>
                  <a:lnTo>
                    <a:pt x="304927" y="342519"/>
                  </a:lnTo>
                  <a:close/>
                </a:path>
                <a:path w="1457960" h="1951989">
                  <a:moveTo>
                    <a:pt x="1457833" y="1699514"/>
                  </a:moveTo>
                  <a:lnTo>
                    <a:pt x="1123696" y="1622933"/>
                  </a:lnTo>
                  <a:lnTo>
                    <a:pt x="1225423" y="1951609"/>
                  </a:lnTo>
                  <a:lnTo>
                    <a:pt x="1457833" y="1699514"/>
                  </a:lnTo>
                  <a:close/>
                </a:path>
              </a:pathLst>
            </a:custGeom>
            <a:solidFill>
              <a:srgbClr val="BBE3E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613404" y="2968116"/>
              <a:ext cx="1620520" cy="1306830"/>
            </a:xfrm>
            <a:custGeom>
              <a:avLst/>
              <a:gdLst/>
              <a:ahLst/>
              <a:cxnLst/>
              <a:rect l="l" t="t" r="r" b="b"/>
              <a:pathLst>
                <a:path w="1620520" h="1306829">
                  <a:moveTo>
                    <a:pt x="131699" y="620522"/>
                  </a:moveTo>
                  <a:lnTo>
                    <a:pt x="104114" y="555752"/>
                  </a:lnTo>
                  <a:lnTo>
                    <a:pt x="103251" y="553720"/>
                  </a:lnTo>
                  <a:lnTo>
                    <a:pt x="98983" y="545312"/>
                  </a:lnTo>
                  <a:lnTo>
                    <a:pt x="68465" y="529767"/>
                  </a:lnTo>
                  <a:lnTo>
                    <a:pt x="61214" y="531063"/>
                  </a:lnTo>
                  <a:lnTo>
                    <a:pt x="32385" y="556768"/>
                  </a:lnTo>
                  <a:lnTo>
                    <a:pt x="31242" y="563372"/>
                  </a:lnTo>
                  <a:lnTo>
                    <a:pt x="25146" y="548894"/>
                  </a:lnTo>
                  <a:lnTo>
                    <a:pt x="0" y="559562"/>
                  </a:lnTo>
                  <a:lnTo>
                    <a:pt x="42037" y="658622"/>
                  </a:lnTo>
                  <a:lnTo>
                    <a:pt x="67945" y="647573"/>
                  </a:lnTo>
                  <a:lnTo>
                    <a:pt x="45212" y="593864"/>
                  </a:lnTo>
                  <a:lnTo>
                    <a:pt x="42545" y="587756"/>
                  </a:lnTo>
                  <a:lnTo>
                    <a:pt x="41275" y="582295"/>
                  </a:lnTo>
                  <a:lnTo>
                    <a:pt x="41402" y="568833"/>
                  </a:lnTo>
                  <a:lnTo>
                    <a:pt x="45224" y="563372"/>
                  </a:lnTo>
                  <a:lnTo>
                    <a:pt x="45847" y="562483"/>
                  </a:lnTo>
                  <a:lnTo>
                    <a:pt x="61595" y="555752"/>
                  </a:lnTo>
                  <a:lnTo>
                    <a:pt x="67564" y="556260"/>
                  </a:lnTo>
                  <a:lnTo>
                    <a:pt x="72263" y="560324"/>
                  </a:lnTo>
                  <a:lnTo>
                    <a:pt x="74803" y="562483"/>
                  </a:lnTo>
                  <a:lnTo>
                    <a:pt x="77216" y="566293"/>
                  </a:lnTo>
                  <a:lnTo>
                    <a:pt x="79502" y="571500"/>
                  </a:lnTo>
                  <a:lnTo>
                    <a:pt x="105029" y="631825"/>
                  </a:lnTo>
                  <a:lnTo>
                    <a:pt x="131699" y="620522"/>
                  </a:lnTo>
                  <a:close/>
                </a:path>
                <a:path w="1620520" h="1306829">
                  <a:moveTo>
                    <a:pt x="244221" y="572770"/>
                  </a:moveTo>
                  <a:lnTo>
                    <a:pt x="242811" y="569468"/>
                  </a:lnTo>
                  <a:lnTo>
                    <a:pt x="202057" y="473456"/>
                  </a:lnTo>
                  <a:lnTo>
                    <a:pt x="175768" y="484632"/>
                  </a:lnTo>
                  <a:lnTo>
                    <a:pt x="198628" y="538759"/>
                  </a:lnTo>
                  <a:lnTo>
                    <a:pt x="201422" y="545084"/>
                  </a:lnTo>
                  <a:lnTo>
                    <a:pt x="202628" y="550291"/>
                  </a:lnTo>
                  <a:lnTo>
                    <a:pt x="202666" y="555752"/>
                  </a:lnTo>
                  <a:lnTo>
                    <a:pt x="202438" y="563765"/>
                  </a:lnTo>
                  <a:lnTo>
                    <a:pt x="197866" y="569849"/>
                  </a:lnTo>
                  <a:lnTo>
                    <a:pt x="182245" y="576580"/>
                  </a:lnTo>
                  <a:lnTo>
                    <a:pt x="176530" y="575945"/>
                  </a:lnTo>
                  <a:lnTo>
                    <a:pt x="139192" y="500253"/>
                  </a:lnTo>
                  <a:lnTo>
                    <a:pt x="112649" y="511429"/>
                  </a:lnTo>
                  <a:lnTo>
                    <a:pt x="138099" y="571500"/>
                  </a:lnTo>
                  <a:lnTo>
                    <a:pt x="169494" y="602424"/>
                  </a:lnTo>
                  <a:lnTo>
                    <a:pt x="179057" y="601865"/>
                  </a:lnTo>
                  <a:lnTo>
                    <a:pt x="210566" y="578485"/>
                  </a:lnTo>
                  <a:lnTo>
                    <a:pt x="211455" y="576707"/>
                  </a:lnTo>
                  <a:lnTo>
                    <a:pt x="211493" y="576580"/>
                  </a:lnTo>
                  <a:lnTo>
                    <a:pt x="212090" y="574941"/>
                  </a:lnTo>
                  <a:lnTo>
                    <a:pt x="212344" y="573024"/>
                  </a:lnTo>
                  <a:lnTo>
                    <a:pt x="212979" y="569849"/>
                  </a:lnTo>
                  <a:lnTo>
                    <a:pt x="212979" y="569468"/>
                  </a:lnTo>
                  <a:lnTo>
                    <a:pt x="218948" y="583577"/>
                  </a:lnTo>
                  <a:lnTo>
                    <a:pt x="244221" y="572770"/>
                  </a:lnTo>
                  <a:close/>
                </a:path>
                <a:path w="1620520" h="1306829">
                  <a:moveTo>
                    <a:pt x="347853" y="501523"/>
                  </a:moveTo>
                  <a:lnTo>
                    <a:pt x="346075" y="495300"/>
                  </a:lnTo>
                  <a:lnTo>
                    <a:pt x="319532" y="506476"/>
                  </a:lnTo>
                  <a:lnTo>
                    <a:pt x="319278" y="510159"/>
                  </a:lnTo>
                  <a:lnTo>
                    <a:pt x="318389" y="513080"/>
                  </a:lnTo>
                  <a:lnTo>
                    <a:pt x="293751" y="529463"/>
                  </a:lnTo>
                  <a:lnTo>
                    <a:pt x="280543" y="527431"/>
                  </a:lnTo>
                  <a:lnTo>
                    <a:pt x="274066" y="521843"/>
                  </a:lnTo>
                  <a:lnTo>
                    <a:pt x="269494" y="512064"/>
                  </a:lnTo>
                  <a:lnTo>
                    <a:pt x="310565" y="494665"/>
                  </a:lnTo>
                  <a:lnTo>
                    <a:pt x="341757" y="481457"/>
                  </a:lnTo>
                  <a:lnTo>
                    <a:pt x="338201" y="472821"/>
                  </a:lnTo>
                  <a:lnTo>
                    <a:pt x="335153" y="466344"/>
                  </a:lnTo>
                  <a:lnTo>
                    <a:pt x="332613" y="462026"/>
                  </a:lnTo>
                  <a:lnTo>
                    <a:pt x="332041" y="461137"/>
                  </a:lnTo>
                  <a:lnTo>
                    <a:pt x="328041" y="454787"/>
                  </a:lnTo>
                  <a:lnTo>
                    <a:pt x="322453" y="449072"/>
                  </a:lnTo>
                  <a:lnTo>
                    <a:pt x="308610" y="440055"/>
                  </a:lnTo>
                  <a:lnTo>
                    <a:pt x="307594" y="439750"/>
                  </a:lnTo>
                  <a:lnTo>
                    <a:pt x="307594" y="475742"/>
                  </a:lnTo>
                  <a:lnTo>
                    <a:pt x="262763" y="494665"/>
                  </a:lnTo>
                  <a:lnTo>
                    <a:pt x="260985" y="487807"/>
                  </a:lnTo>
                  <a:lnTo>
                    <a:pt x="261112" y="481711"/>
                  </a:lnTo>
                  <a:lnTo>
                    <a:pt x="263271" y="476377"/>
                  </a:lnTo>
                  <a:lnTo>
                    <a:pt x="265303" y="471043"/>
                  </a:lnTo>
                  <a:lnTo>
                    <a:pt x="269621" y="466979"/>
                  </a:lnTo>
                  <a:lnTo>
                    <a:pt x="276352" y="464185"/>
                  </a:lnTo>
                  <a:lnTo>
                    <a:pt x="282448" y="461518"/>
                  </a:lnTo>
                  <a:lnTo>
                    <a:pt x="307594" y="475742"/>
                  </a:lnTo>
                  <a:lnTo>
                    <a:pt x="307594" y="439750"/>
                  </a:lnTo>
                  <a:lnTo>
                    <a:pt x="300736" y="437642"/>
                  </a:lnTo>
                  <a:lnTo>
                    <a:pt x="292481" y="437515"/>
                  </a:lnTo>
                  <a:lnTo>
                    <a:pt x="286258" y="437705"/>
                  </a:lnTo>
                  <a:lnTo>
                    <a:pt x="248818" y="454621"/>
                  </a:lnTo>
                  <a:lnTo>
                    <a:pt x="234353" y="492721"/>
                  </a:lnTo>
                  <a:lnTo>
                    <a:pt x="236321" y="504469"/>
                  </a:lnTo>
                  <a:lnTo>
                    <a:pt x="254469" y="539089"/>
                  </a:lnTo>
                  <a:lnTo>
                    <a:pt x="292874" y="552488"/>
                  </a:lnTo>
                  <a:lnTo>
                    <a:pt x="302856" y="550938"/>
                  </a:lnTo>
                  <a:lnTo>
                    <a:pt x="312801" y="547624"/>
                  </a:lnTo>
                  <a:lnTo>
                    <a:pt x="323748" y="541947"/>
                  </a:lnTo>
                  <a:lnTo>
                    <a:pt x="332613" y="534974"/>
                  </a:lnTo>
                  <a:lnTo>
                    <a:pt x="337134" y="529463"/>
                  </a:lnTo>
                  <a:lnTo>
                    <a:pt x="339369" y="526757"/>
                  </a:lnTo>
                  <a:lnTo>
                    <a:pt x="344043" y="517271"/>
                  </a:lnTo>
                  <a:lnTo>
                    <a:pt x="347218" y="508762"/>
                  </a:lnTo>
                  <a:lnTo>
                    <a:pt x="347853" y="501523"/>
                  </a:lnTo>
                  <a:close/>
                </a:path>
                <a:path w="1620520" h="1306829">
                  <a:moveTo>
                    <a:pt x="426085" y="495554"/>
                  </a:moveTo>
                  <a:lnTo>
                    <a:pt x="424967" y="475107"/>
                  </a:lnTo>
                  <a:lnTo>
                    <a:pt x="419862" y="381127"/>
                  </a:lnTo>
                  <a:lnTo>
                    <a:pt x="391922" y="392938"/>
                  </a:lnTo>
                  <a:lnTo>
                    <a:pt x="401955" y="475107"/>
                  </a:lnTo>
                  <a:lnTo>
                    <a:pt x="350139" y="410718"/>
                  </a:lnTo>
                  <a:lnTo>
                    <a:pt x="320929" y="423037"/>
                  </a:lnTo>
                  <a:lnTo>
                    <a:pt x="398780" y="507238"/>
                  </a:lnTo>
                  <a:lnTo>
                    <a:pt x="426085" y="495554"/>
                  </a:lnTo>
                  <a:close/>
                </a:path>
                <a:path w="1620520" h="1306829">
                  <a:moveTo>
                    <a:pt x="563372" y="437388"/>
                  </a:moveTo>
                  <a:lnTo>
                    <a:pt x="561721" y="433578"/>
                  </a:lnTo>
                  <a:lnTo>
                    <a:pt x="559689" y="433451"/>
                  </a:lnTo>
                  <a:lnTo>
                    <a:pt x="558038" y="432943"/>
                  </a:lnTo>
                  <a:lnTo>
                    <a:pt x="529805" y="373634"/>
                  </a:lnTo>
                  <a:lnTo>
                    <a:pt x="527812" y="368935"/>
                  </a:lnTo>
                  <a:lnTo>
                    <a:pt x="523494" y="361035"/>
                  </a:lnTo>
                  <a:lnTo>
                    <a:pt x="519176" y="356298"/>
                  </a:lnTo>
                  <a:lnTo>
                    <a:pt x="519176" y="427863"/>
                  </a:lnTo>
                  <a:lnTo>
                    <a:pt x="512318" y="438531"/>
                  </a:lnTo>
                  <a:lnTo>
                    <a:pt x="507746" y="442341"/>
                  </a:lnTo>
                  <a:lnTo>
                    <a:pt x="498602" y="446278"/>
                  </a:lnTo>
                  <a:lnTo>
                    <a:pt x="495046" y="446532"/>
                  </a:lnTo>
                  <a:lnTo>
                    <a:pt x="488442" y="444754"/>
                  </a:lnTo>
                  <a:lnTo>
                    <a:pt x="485775" y="442087"/>
                  </a:lnTo>
                  <a:lnTo>
                    <a:pt x="483882" y="437388"/>
                  </a:lnTo>
                  <a:lnTo>
                    <a:pt x="481939" y="432943"/>
                  </a:lnTo>
                  <a:lnTo>
                    <a:pt x="481990" y="431292"/>
                  </a:lnTo>
                  <a:lnTo>
                    <a:pt x="482346" y="428117"/>
                  </a:lnTo>
                  <a:lnTo>
                    <a:pt x="485394" y="424053"/>
                  </a:lnTo>
                  <a:lnTo>
                    <a:pt x="487172" y="421513"/>
                  </a:lnTo>
                  <a:lnTo>
                    <a:pt x="490728" y="418719"/>
                  </a:lnTo>
                  <a:lnTo>
                    <a:pt x="495808" y="415417"/>
                  </a:lnTo>
                  <a:lnTo>
                    <a:pt x="503936" y="409956"/>
                  </a:lnTo>
                  <a:lnTo>
                    <a:pt x="506095" y="408432"/>
                  </a:lnTo>
                  <a:lnTo>
                    <a:pt x="508889" y="405638"/>
                  </a:lnTo>
                  <a:lnTo>
                    <a:pt x="510286" y="404114"/>
                  </a:lnTo>
                  <a:lnTo>
                    <a:pt x="511429" y="402336"/>
                  </a:lnTo>
                  <a:lnTo>
                    <a:pt x="515493" y="412115"/>
                  </a:lnTo>
                  <a:lnTo>
                    <a:pt x="519049" y="420878"/>
                  </a:lnTo>
                  <a:lnTo>
                    <a:pt x="519176" y="427863"/>
                  </a:lnTo>
                  <a:lnTo>
                    <a:pt x="519176" y="356298"/>
                  </a:lnTo>
                  <a:lnTo>
                    <a:pt x="518198" y="355219"/>
                  </a:lnTo>
                  <a:lnTo>
                    <a:pt x="511924" y="351510"/>
                  </a:lnTo>
                  <a:lnTo>
                    <a:pt x="504698" y="349885"/>
                  </a:lnTo>
                  <a:lnTo>
                    <a:pt x="496912" y="349834"/>
                  </a:lnTo>
                  <a:lnTo>
                    <a:pt x="488988" y="350812"/>
                  </a:lnTo>
                  <a:lnTo>
                    <a:pt x="452793" y="368109"/>
                  </a:lnTo>
                  <a:lnTo>
                    <a:pt x="440944" y="391414"/>
                  </a:lnTo>
                  <a:lnTo>
                    <a:pt x="441579" y="399542"/>
                  </a:lnTo>
                  <a:lnTo>
                    <a:pt x="444627" y="408432"/>
                  </a:lnTo>
                  <a:lnTo>
                    <a:pt x="469773" y="397891"/>
                  </a:lnTo>
                  <a:lnTo>
                    <a:pt x="468757" y="393700"/>
                  </a:lnTo>
                  <a:lnTo>
                    <a:pt x="468630" y="390144"/>
                  </a:lnTo>
                  <a:lnTo>
                    <a:pt x="469519" y="387223"/>
                  </a:lnTo>
                  <a:lnTo>
                    <a:pt x="470916" y="383032"/>
                  </a:lnTo>
                  <a:lnTo>
                    <a:pt x="474599" y="379603"/>
                  </a:lnTo>
                  <a:lnTo>
                    <a:pt x="480822" y="377063"/>
                  </a:lnTo>
                  <a:lnTo>
                    <a:pt x="486410" y="374650"/>
                  </a:lnTo>
                  <a:lnTo>
                    <a:pt x="490855" y="373634"/>
                  </a:lnTo>
                  <a:lnTo>
                    <a:pt x="494411" y="374015"/>
                  </a:lnTo>
                  <a:lnTo>
                    <a:pt x="497967" y="374269"/>
                  </a:lnTo>
                  <a:lnTo>
                    <a:pt x="500634" y="376555"/>
                  </a:lnTo>
                  <a:lnTo>
                    <a:pt x="502285" y="380619"/>
                  </a:lnTo>
                  <a:lnTo>
                    <a:pt x="503682" y="383921"/>
                  </a:lnTo>
                  <a:lnTo>
                    <a:pt x="481965" y="401955"/>
                  </a:lnTo>
                  <a:lnTo>
                    <a:pt x="475335" y="406057"/>
                  </a:lnTo>
                  <a:lnTo>
                    <a:pt x="455637" y="433578"/>
                  </a:lnTo>
                  <a:lnTo>
                    <a:pt x="456031" y="441693"/>
                  </a:lnTo>
                  <a:lnTo>
                    <a:pt x="483044" y="470014"/>
                  </a:lnTo>
                  <a:lnTo>
                    <a:pt x="489369" y="470179"/>
                  </a:lnTo>
                  <a:lnTo>
                    <a:pt x="495858" y="469112"/>
                  </a:lnTo>
                  <a:lnTo>
                    <a:pt x="502539" y="466852"/>
                  </a:lnTo>
                  <a:lnTo>
                    <a:pt x="509651" y="463804"/>
                  </a:lnTo>
                  <a:lnTo>
                    <a:pt x="515366" y="459486"/>
                  </a:lnTo>
                  <a:lnTo>
                    <a:pt x="519557" y="453898"/>
                  </a:lnTo>
                  <a:lnTo>
                    <a:pt x="523113" y="449199"/>
                  </a:lnTo>
                  <a:lnTo>
                    <a:pt x="524573" y="446532"/>
                  </a:lnTo>
                  <a:lnTo>
                    <a:pt x="525907" y="444119"/>
                  </a:lnTo>
                  <a:lnTo>
                    <a:pt x="527812" y="438658"/>
                  </a:lnTo>
                  <a:lnTo>
                    <a:pt x="535178" y="449326"/>
                  </a:lnTo>
                  <a:lnTo>
                    <a:pt x="560362" y="438658"/>
                  </a:lnTo>
                  <a:lnTo>
                    <a:pt x="563372" y="437388"/>
                  </a:lnTo>
                  <a:close/>
                </a:path>
                <a:path w="1620520" h="1306829">
                  <a:moveTo>
                    <a:pt x="729399" y="337426"/>
                  </a:moveTo>
                  <a:lnTo>
                    <a:pt x="728192" y="328803"/>
                  </a:lnTo>
                  <a:lnTo>
                    <a:pt x="725639" y="319328"/>
                  </a:lnTo>
                  <a:lnTo>
                    <a:pt x="721741" y="308991"/>
                  </a:lnTo>
                  <a:lnTo>
                    <a:pt x="686689" y="226441"/>
                  </a:lnTo>
                  <a:lnTo>
                    <a:pt x="658241" y="238633"/>
                  </a:lnTo>
                  <a:lnTo>
                    <a:pt x="697103" y="330327"/>
                  </a:lnTo>
                  <a:lnTo>
                    <a:pt x="698842" y="337426"/>
                  </a:lnTo>
                  <a:lnTo>
                    <a:pt x="673176" y="365950"/>
                  </a:lnTo>
                  <a:lnTo>
                    <a:pt x="666000" y="366496"/>
                  </a:lnTo>
                  <a:lnTo>
                    <a:pt x="659701" y="364998"/>
                  </a:lnTo>
                  <a:lnTo>
                    <a:pt x="607441" y="260096"/>
                  </a:lnTo>
                  <a:lnTo>
                    <a:pt x="578993" y="272288"/>
                  </a:lnTo>
                  <a:lnTo>
                    <a:pt x="614045" y="354838"/>
                  </a:lnTo>
                  <a:lnTo>
                    <a:pt x="646430" y="391655"/>
                  </a:lnTo>
                  <a:lnTo>
                    <a:pt x="659777" y="394068"/>
                  </a:lnTo>
                  <a:lnTo>
                    <a:pt x="674763" y="392557"/>
                  </a:lnTo>
                  <a:lnTo>
                    <a:pt x="718261" y="369189"/>
                  </a:lnTo>
                  <a:lnTo>
                    <a:pt x="729234" y="345186"/>
                  </a:lnTo>
                  <a:lnTo>
                    <a:pt x="729399" y="337426"/>
                  </a:lnTo>
                  <a:close/>
                </a:path>
                <a:path w="1620520" h="1306829">
                  <a:moveTo>
                    <a:pt x="796290" y="338455"/>
                  </a:moveTo>
                  <a:lnTo>
                    <a:pt x="739267" y="204216"/>
                  </a:lnTo>
                  <a:lnTo>
                    <a:pt x="711327" y="216027"/>
                  </a:lnTo>
                  <a:lnTo>
                    <a:pt x="768350" y="350393"/>
                  </a:lnTo>
                  <a:lnTo>
                    <a:pt x="796290" y="338455"/>
                  </a:lnTo>
                  <a:close/>
                </a:path>
                <a:path w="1620520" h="1306829">
                  <a:moveTo>
                    <a:pt x="894600" y="1162583"/>
                  </a:moveTo>
                  <a:lnTo>
                    <a:pt x="893292" y="1154430"/>
                  </a:lnTo>
                  <a:lnTo>
                    <a:pt x="892683" y="1152906"/>
                  </a:lnTo>
                  <a:lnTo>
                    <a:pt x="890549" y="1147622"/>
                  </a:lnTo>
                  <a:lnTo>
                    <a:pt x="889927" y="1146810"/>
                  </a:lnTo>
                  <a:lnTo>
                    <a:pt x="886333" y="1142111"/>
                  </a:lnTo>
                  <a:lnTo>
                    <a:pt x="851154" y="1130300"/>
                  </a:lnTo>
                  <a:lnTo>
                    <a:pt x="843661" y="1131951"/>
                  </a:lnTo>
                  <a:lnTo>
                    <a:pt x="834136" y="1137920"/>
                  </a:lnTo>
                  <a:lnTo>
                    <a:pt x="830326" y="1141603"/>
                  </a:lnTo>
                  <a:lnTo>
                    <a:pt x="826262" y="1146810"/>
                  </a:lnTo>
                  <a:lnTo>
                    <a:pt x="827659" y="1131062"/>
                  </a:lnTo>
                  <a:lnTo>
                    <a:pt x="800354" y="1128776"/>
                  </a:lnTo>
                  <a:lnTo>
                    <a:pt x="791210" y="1236091"/>
                  </a:lnTo>
                  <a:lnTo>
                    <a:pt x="819277" y="1238504"/>
                  </a:lnTo>
                  <a:lnTo>
                    <a:pt x="824230" y="1180338"/>
                  </a:lnTo>
                  <a:lnTo>
                    <a:pt x="824865" y="1173607"/>
                  </a:lnTo>
                  <a:lnTo>
                    <a:pt x="826262" y="1168273"/>
                  </a:lnTo>
                  <a:lnTo>
                    <a:pt x="832612" y="1156335"/>
                  </a:lnTo>
                  <a:lnTo>
                    <a:pt x="839470" y="1152906"/>
                  </a:lnTo>
                  <a:lnTo>
                    <a:pt x="848995" y="1153668"/>
                  </a:lnTo>
                  <a:lnTo>
                    <a:pt x="856615" y="1154430"/>
                  </a:lnTo>
                  <a:lnTo>
                    <a:pt x="861695" y="1157605"/>
                  </a:lnTo>
                  <a:lnTo>
                    <a:pt x="863854" y="1163320"/>
                  </a:lnTo>
                  <a:lnTo>
                    <a:pt x="865124" y="1166495"/>
                  </a:lnTo>
                  <a:lnTo>
                    <a:pt x="865276" y="1168273"/>
                  </a:lnTo>
                  <a:lnTo>
                    <a:pt x="865390" y="1172083"/>
                  </a:lnTo>
                  <a:lnTo>
                    <a:pt x="864997" y="1176528"/>
                  </a:lnTo>
                  <a:lnTo>
                    <a:pt x="859409" y="1241933"/>
                  </a:lnTo>
                  <a:lnTo>
                    <a:pt x="888238" y="1244346"/>
                  </a:lnTo>
                  <a:lnTo>
                    <a:pt x="894461" y="1172083"/>
                  </a:lnTo>
                  <a:lnTo>
                    <a:pt x="894600" y="1162583"/>
                  </a:lnTo>
                  <a:close/>
                </a:path>
                <a:path w="1620520" h="1306829">
                  <a:moveTo>
                    <a:pt x="949579" y="229108"/>
                  </a:moveTo>
                  <a:lnTo>
                    <a:pt x="946200" y="221234"/>
                  </a:lnTo>
                  <a:lnTo>
                    <a:pt x="939419" y="205359"/>
                  </a:lnTo>
                  <a:lnTo>
                    <a:pt x="902081" y="221234"/>
                  </a:lnTo>
                  <a:lnTo>
                    <a:pt x="886206" y="183896"/>
                  </a:lnTo>
                  <a:lnTo>
                    <a:pt x="862330" y="194056"/>
                  </a:lnTo>
                  <a:lnTo>
                    <a:pt x="878205" y="231394"/>
                  </a:lnTo>
                  <a:lnTo>
                    <a:pt x="840740" y="247269"/>
                  </a:lnTo>
                  <a:lnTo>
                    <a:pt x="850900" y="271018"/>
                  </a:lnTo>
                  <a:lnTo>
                    <a:pt x="888238" y="255143"/>
                  </a:lnTo>
                  <a:lnTo>
                    <a:pt x="904240" y="292735"/>
                  </a:lnTo>
                  <a:lnTo>
                    <a:pt x="928116" y="282575"/>
                  </a:lnTo>
                  <a:lnTo>
                    <a:pt x="916520" y="255143"/>
                  </a:lnTo>
                  <a:lnTo>
                    <a:pt x="912241" y="244983"/>
                  </a:lnTo>
                  <a:lnTo>
                    <a:pt x="949579" y="229108"/>
                  </a:lnTo>
                  <a:close/>
                </a:path>
                <a:path w="1620520" h="1306829">
                  <a:moveTo>
                    <a:pt x="1019302" y="1147445"/>
                  </a:moveTo>
                  <a:lnTo>
                    <a:pt x="990727" y="1144905"/>
                  </a:lnTo>
                  <a:lnTo>
                    <a:pt x="985735" y="1203833"/>
                  </a:lnTo>
                  <a:lnTo>
                    <a:pt x="985139" y="1210310"/>
                  </a:lnTo>
                  <a:lnTo>
                    <a:pt x="983742" y="1215771"/>
                  </a:lnTo>
                  <a:lnTo>
                    <a:pt x="981290" y="1220343"/>
                  </a:lnTo>
                  <a:lnTo>
                    <a:pt x="977392" y="1227328"/>
                  </a:lnTo>
                  <a:lnTo>
                    <a:pt x="970534" y="1230630"/>
                  </a:lnTo>
                  <a:lnTo>
                    <a:pt x="953516" y="1229106"/>
                  </a:lnTo>
                  <a:lnTo>
                    <a:pt x="948690" y="1226058"/>
                  </a:lnTo>
                  <a:lnTo>
                    <a:pt x="946454" y="1219835"/>
                  </a:lnTo>
                  <a:lnTo>
                    <a:pt x="945388" y="1217168"/>
                  </a:lnTo>
                  <a:lnTo>
                    <a:pt x="945134" y="1212469"/>
                  </a:lnTo>
                  <a:lnTo>
                    <a:pt x="945883" y="1203452"/>
                  </a:lnTo>
                  <a:lnTo>
                    <a:pt x="951230" y="1141603"/>
                  </a:lnTo>
                  <a:lnTo>
                    <a:pt x="922401" y="1139063"/>
                  </a:lnTo>
                  <a:lnTo>
                    <a:pt x="916813" y="1203833"/>
                  </a:lnTo>
                  <a:lnTo>
                    <a:pt x="916482" y="1210310"/>
                  </a:lnTo>
                  <a:lnTo>
                    <a:pt x="916482" y="1215771"/>
                  </a:lnTo>
                  <a:lnTo>
                    <a:pt x="938847" y="1250073"/>
                  </a:lnTo>
                  <a:lnTo>
                    <a:pt x="955167" y="1252601"/>
                  </a:lnTo>
                  <a:lnTo>
                    <a:pt x="959993" y="1252220"/>
                  </a:lnTo>
                  <a:lnTo>
                    <a:pt x="964184" y="1251204"/>
                  </a:lnTo>
                  <a:lnTo>
                    <a:pt x="968502" y="1250061"/>
                  </a:lnTo>
                  <a:lnTo>
                    <a:pt x="972947" y="1247775"/>
                  </a:lnTo>
                  <a:lnTo>
                    <a:pt x="977646" y="1244092"/>
                  </a:lnTo>
                  <a:lnTo>
                    <a:pt x="979170" y="1243076"/>
                  </a:lnTo>
                  <a:lnTo>
                    <a:pt x="980567" y="1241679"/>
                  </a:lnTo>
                  <a:lnTo>
                    <a:pt x="981862" y="1240116"/>
                  </a:lnTo>
                  <a:lnTo>
                    <a:pt x="983742" y="1237615"/>
                  </a:lnTo>
                  <a:lnTo>
                    <a:pt x="983996" y="1237361"/>
                  </a:lnTo>
                  <a:lnTo>
                    <a:pt x="982726" y="1252474"/>
                  </a:lnTo>
                  <a:lnTo>
                    <a:pt x="1010031" y="1254887"/>
                  </a:lnTo>
                  <a:lnTo>
                    <a:pt x="1011542" y="1237361"/>
                  </a:lnTo>
                  <a:lnTo>
                    <a:pt x="1012113" y="1230630"/>
                  </a:lnTo>
                  <a:lnTo>
                    <a:pt x="1019302" y="1147445"/>
                  </a:lnTo>
                  <a:close/>
                </a:path>
                <a:path w="1620520" h="1306829">
                  <a:moveTo>
                    <a:pt x="1130642" y="167119"/>
                  </a:moveTo>
                  <a:lnTo>
                    <a:pt x="1129411" y="158496"/>
                  </a:lnTo>
                  <a:lnTo>
                    <a:pt x="1126832" y="149021"/>
                  </a:lnTo>
                  <a:lnTo>
                    <a:pt x="1122934" y="138684"/>
                  </a:lnTo>
                  <a:lnTo>
                    <a:pt x="1088009" y="56261"/>
                  </a:lnTo>
                  <a:lnTo>
                    <a:pt x="1059434" y="68326"/>
                  </a:lnTo>
                  <a:lnTo>
                    <a:pt x="1094486" y="150749"/>
                  </a:lnTo>
                  <a:lnTo>
                    <a:pt x="1098296" y="160020"/>
                  </a:lnTo>
                  <a:lnTo>
                    <a:pt x="1100074" y="167259"/>
                  </a:lnTo>
                  <a:lnTo>
                    <a:pt x="1099693" y="172339"/>
                  </a:lnTo>
                  <a:lnTo>
                    <a:pt x="1098537" y="178701"/>
                  </a:lnTo>
                  <a:lnTo>
                    <a:pt x="1067193" y="196189"/>
                  </a:lnTo>
                  <a:lnTo>
                    <a:pt x="1060894" y="194691"/>
                  </a:lnTo>
                  <a:lnTo>
                    <a:pt x="1008634" y="89789"/>
                  </a:lnTo>
                  <a:lnTo>
                    <a:pt x="980186" y="101981"/>
                  </a:lnTo>
                  <a:lnTo>
                    <a:pt x="1015238" y="184531"/>
                  </a:lnTo>
                  <a:lnTo>
                    <a:pt x="1047673" y="221348"/>
                  </a:lnTo>
                  <a:lnTo>
                    <a:pt x="1061021" y="223761"/>
                  </a:lnTo>
                  <a:lnTo>
                    <a:pt x="1075969" y="222250"/>
                  </a:lnTo>
                  <a:lnTo>
                    <a:pt x="1092581" y="216789"/>
                  </a:lnTo>
                  <a:lnTo>
                    <a:pt x="1108011" y="208622"/>
                  </a:lnTo>
                  <a:lnTo>
                    <a:pt x="1119466" y="198932"/>
                  </a:lnTo>
                  <a:lnTo>
                    <a:pt x="1121295" y="196189"/>
                  </a:lnTo>
                  <a:lnTo>
                    <a:pt x="1126972" y="187706"/>
                  </a:lnTo>
                  <a:lnTo>
                    <a:pt x="1130554" y="174879"/>
                  </a:lnTo>
                  <a:lnTo>
                    <a:pt x="1130642" y="167119"/>
                  </a:lnTo>
                  <a:close/>
                </a:path>
                <a:path w="1620520" h="1306829">
                  <a:moveTo>
                    <a:pt x="1140206" y="1203452"/>
                  </a:moveTo>
                  <a:lnTo>
                    <a:pt x="1139964" y="1198753"/>
                  </a:lnTo>
                  <a:lnTo>
                    <a:pt x="1139317" y="1189863"/>
                  </a:lnTo>
                  <a:lnTo>
                    <a:pt x="1137158" y="1182243"/>
                  </a:lnTo>
                  <a:lnTo>
                    <a:pt x="1133221" y="1175385"/>
                  </a:lnTo>
                  <a:lnTo>
                    <a:pt x="1132027" y="1173226"/>
                  </a:lnTo>
                  <a:lnTo>
                    <a:pt x="1129030" y="1167765"/>
                  </a:lnTo>
                  <a:lnTo>
                    <a:pt x="1123315" y="1161923"/>
                  </a:lnTo>
                  <a:lnTo>
                    <a:pt x="1116076" y="1157986"/>
                  </a:lnTo>
                  <a:lnTo>
                    <a:pt x="1111440" y="1155738"/>
                  </a:lnTo>
                  <a:lnTo>
                    <a:pt x="1111440" y="1194562"/>
                  </a:lnTo>
                  <a:lnTo>
                    <a:pt x="1111377" y="1198753"/>
                  </a:lnTo>
                  <a:lnTo>
                    <a:pt x="1062990" y="1194562"/>
                  </a:lnTo>
                  <a:lnTo>
                    <a:pt x="1064641" y="1187704"/>
                  </a:lnTo>
                  <a:lnTo>
                    <a:pt x="1067562" y="1182370"/>
                  </a:lnTo>
                  <a:lnTo>
                    <a:pt x="1071880" y="1178560"/>
                  </a:lnTo>
                  <a:lnTo>
                    <a:pt x="1076198" y="1174877"/>
                  </a:lnTo>
                  <a:lnTo>
                    <a:pt x="1082040" y="1173226"/>
                  </a:lnTo>
                  <a:lnTo>
                    <a:pt x="1095883" y="1174496"/>
                  </a:lnTo>
                  <a:lnTo>
                    <a:pt x="1111440" y="1194562"/>
                  </a:lnTo>
                  <a:lnTo>
                    <a:pt x="1111440" y="1155738"/>
                  </a:lnTo>
                  <a:lnTo>
                    <a:pt x="1079842" y="1150696"/>
                  </a:lnTo>
                  <a:lnTo>
                    <a:pt x="1069467" y="1152626"/>
                  </a:lnTo>
                  <a:lnTo>
                    <a:pt x="1038860" y="1179550"/>
                  </a:lnTo>
                  <a:lnTo>
                    <a:pt x="1032814" y="1217815"/>
                  </a:lnTo>
                  <a:lnTo>
                    <a:pt x="1034884" y="1229868"/>
                  </a:lnTo>
                  <a:lnTo>
                    <a:pt x="1062494" y="1259738"/>
                  </a:lnTo>
                  <a:lnTo>
                    <a:pt x="1094752" y="1264894"/>
                  </a:lnTo>
                  <a:lnTo>
                    <a:pt x="1105827" y="1262888"/>
                  </a:lnTo>
                  <a:lnTo>
                    <a:pt x="1115656" y="1258798"/>
                  </a:lnTo>
                  <a:lnTo>
                    <a:pt x="1124204" y="1252601"/>
                  </a:lnTo>
                  <a:lnTo>
                    <a:pt x="1130935" y="1246505"/>
                  </a:lnTo>
                  <a:lnTo>
                    <a:pt x="1133475" y="1242695"/>
                  </a:lnTo>
                  <a:lnTo>
                    <a:pt x="1134999" y="1240409"/>
                  </a:lnTo>
                  <a:lnTo>
                    <a:pt x="1136269" y="1234059"/>
                  </a:lnTo>
                  <a:lnTo>
                    <a:pt x="1107567" y="1231646"/>
                  </a:lnTo>
                  <a:lnTo>
                    <a:pt x="1105662" y="1234567"/>
                  </a:lnTo>
                  <a:lnTo>
                    <a:pt x="1103503" y="1236853"/>
                  </a:lnTo>
                  <a:lnTo>
                    <a:pt x="1101217" y="1238504"/>
                  </a:lnTo>
                  <a:lnTo>
                    <a:pt x="1096899" y="1241425"/>
                  </a:lnTo>
                  <a:lnTo>
                    <a:pt x="1091565" y="1242695"/>
                  </a:lnTo>
                  <a:lnTo>
                    <a:pt x="1085215" y="1242060"/>
                  </a:lnTo>
                  <a:lnTo>
                    <a:pt x="1079119" y="1241552"/>
                  </a:lnTo>
                  <a:lnTo>
                    <a:pt x="1060704" y="1213104"/>
                  </a:lnTo>
                  <a:lnTo>
                    <a:pt x="1139063" y="1219835"/>
                  </a:lnTo>
                  <a:lnTo>
                    <a:pt x="1139698" y="1213104"/>
                  </a:lnTo>
                  <a:lnTo>
                    <a:pt x="1139952" y="1210564"/>
                  </a:lnTo>
                  <a:lnTo>
                    <a:pt x="1140206" y="1203452"/>
                  </a:lnTo>
                  <a:close/>
                </a:path>
                <a:path w="1620520" h="1306829">
                  <a:moveTo>
                    <a:pt x="1255014" y="1167638"/>
                  </a:moveTo>
                  <a:lnTo>
                    <a:pt x="1224788" y="1165098"/>
                  </a:lnTo>
                  <a:lnTo>
                    <a:pt x="1195070" y="1242441"/>
                  </a:lnTo>
                  <a:lnTo>
                    <a:pt x="1179576" y="1161161"/>
                  </a:lnTo>
                  <a:lnTo>
                    <a:pt x="1147953" y="1158494"/>
                  </a:lnTo>
                  <a:lnTo>
                    <a:pt x="1177290" y="1269238"/>
                  </a:lnTo>
                  <a:lnTo>
                    <a:pt x="1206881" y="1271778"/>
                  </a:lnTo>
                  <a:lnTo>
                    <a:pt x="1220431" y="1242441"/>
                  </a:lnTo>
                  <a:lnTo>
                    <a:pt x="1255014" y="1167638"/>
                  </a:lnTo>
                  <a:close/>
                </a:path>
                <a:path w="1620520" h="1306829">
                  <a:moveTo>
                    <a:pt x="1279906" y="133223"/>
                  </a:moveTo>
                  <a:lnTo>
                    <a:pt x="1250530" y="112776"/>
                  </a:lnTo>
                  <a:lnTo>
                    <a:pt x="1206754" y="82296"/>
                  </a:lnTo>
                  <a:lnTo>
                    <a:pt x="1209116" y="67945"/>
                  </a:lnTo>
                  <a:lnTo>
                    <a:pt x="1220343" y="0"/>
                  </a:lnTo>
                  <a:lnTo>
                    <a:pt x="1187831" y="13843"/>
                  </a:lnTo>
                  <a:lnTo>
                    <a:pt x="1181862" y="67945"/>
                  </a:lnTo>
                  <a:lnTo>
                    <a:pt x="1139317" y="34417"/>
                  </a:lnTo>
                  <a:lnTo>
                    <a:pt x="1105789" y="48641"/>
                  </a:lnTo>
                  <a:lnTo>
                    <a:pt x="1174877" y="97028"/>
                  </a:lnTo>
                  <a:lnTo>
                    <a:pt x="1160653" y="183769"/>
                  </a:lnTo>
                  <a:lnTo>
                    <a:pt x="1193292" y="169926"/>
                  </a:lnTo>
                  <a:lnTo>
                    <a:pt x="1200785" y="112776"/>
                  </a:lnTo>
                  <a:lnTo>
                    <a:pt x="1245743" y="147701"/>
                  </a:lnTo>
                  <a:lnTo>
                    <a:pt x="1279906" y="133223"/>
                  </a:lnTo>
                  <a:close/>
                </a:path>
                <a:path w="1620520" h="1306829">
                  <a:moveTo>
                    <a:pt x="1355979" y="1207516"/>
                  </a:moveTo>
                  <a:lnTo>
                    <a:pt x="1355902" y="1198499"/>
                  </a:lnTo>
                  <a:lnTo>
                    <a:pt x="1354264" y="1192022"/>
                  </a:lnTo>
                  <a:lnTo>
                    <a:pt x="1353972" y="1190866"/>
                  </a:lnTo>
                  <a:lnTo>
                    <a:pt x="1313688" y="1170178"/>
                  </a:lnTo>
                  <a:lnTo>
                    <a:pt x="1300988" y="1170000"/>
                  </a:lnTo>
                  <a:lnTo>
                    <a:pt x="1290154" y="1171740"/>
                  </a:lnTo>
                  <a:lnTo>
                    <a:pt x="1264031" y="1203579"/>
                  </a:lnTo>
                  <a:lnTo>
                    <a:pt x="1291209" y="1205865"/>
                  </a:lnTo>
                  <a:lnTo>
                    <a:pt x="1292225" y="1201801"/>
                  </a:lnTo>
                  <a:lnTo>
                    <a:pt x="1293876" y="1198626"/>
                  </a:lnTo>
                  <a:lnTo>
                    <a:pt x="1296035" y="1196340"/>
                  </a:lnTo>
                  <a:lnTo>
                    <a:pt x="1299083" y="1193292"/>
                  </a:lnTo>
                  <a:lnTo>
                    <a:pt x="1304036" y="1192022"/>
                  </a:lnTo>
                  <a:lnTo>
                    <a:pt x="1316736" y="1193165"/>
                  </a:lnTo>
                  <a:lnTo>
                    <a:pt x="1321308" y="1194435"/>
                  </a:lnTo>
                  <a:lnTo>
                    <a:pt x="1327150" y="1198245"/>
                  </a:lnTo>
                  <a:lnTo>
                    <a:pt x="1328420" y="1201420"/>
                  </a:lnTo>
                  <a:lnTo>
                    <a:pt x="1328039" y="1205865"/>
                  </a:lnTo>
                  <a:lnTo>
                    <a:pt x="1327785" y="1209548"/>
                  </a:lnTo>
                  <a:lnTo>
                    <a:pt x="1325880" y="1211567"/>
                  </a:lnTo>
                  <a:lnTo>
                    <a:pt x="1325880" y="1229487"/>
                  </a:lnTo>
                  <a:lnTo>
                    <a:pt x="1324991" y="1239901"/>
                  </a:lnTo>
                  <a:lnTo>
                    <a:pt x="1323975" y="1249299"/>
                  </a:lnTo>
                  <a:lnTo>
                    <a:pt x="1320800" y="1255522"/>
                  </a:lnTo>
                  <a:lnTo>
                    <a:pt x="1315339" y="1258570"/>
                  </a:lnTo>
                  <a:lnTo>
                    <a:pt x="1309878" y="1261745"/>
                  </a:lnTo>
                  <a:lnTo>
                    <a:pt x="1304036" y="1263015"/>
                  </a:lnTo>
                  <a:lnTo>
                    <a:pt x="1297813" y="1262507"/>
                  </a:lnTo>
                  <a:lnTo>
                    <a:pt x="1294003" y="1262126"/>
                  </a:lnTo>
                  <a:lnTo>
                    <a:pt x="1290828" y="1260856"/>
                  </a:lnTo>
                  <a:lnTo>
                    <a:pt x="1285748" y="1256030"/>
                  </a:lnTo>
                  <a:lnTo>
                    <a:pt x="1284732" y="1252474"/>
                  </a:lnTo>
                  <a:lnTo>
                    <a:pt x="1285138" y="1247267"/>
                  </a:lnTo>
                  <a:lnTo>
                    <a:pt x="1306068" y="1233551"/>
                  </a:lnTo>
                  <a:lnTo>
                    <a:pt x="1312545" y="1232916"/>
                  </a:lnTo>
                  <a:lnTo>
                    <a:pt x="1325880" y="1229487"/>
                  </a:lnTo>
                  <a:lnTo>
                    <a:pt x="1325880" y="1211567"/>
                  </a:lnTo>
                  <a:lnTo>
                    <a:pt x="1325499" y="1211961"/>
                  </a:lnTo>
                  <a:lnTo>
                    <a:pt x="1319022" y="1214120"/>
                  </a:lnTo>
                  <a:lnTo>
                    <a:pt x="1315212" y="1214628"/>
                  </a:lnTo>
                  <a:lnTo>
                    <a:pt x="1309878" y="1214882"/>
                  </a:lnTo>
                  <a:lnTo>
                    <a:pt x="1300099" y="1215136"/>
                  </a:lnTo>
                  <a:lnTo>
                    <a:pt x="1292301" y="1215720"/>
                  </a:lnTo>
                  <a:lnTo>
                    <a:pt x="1258544" y="1238148"/>
                  </a:lnTo>
                  <a:lnTo>
                    <a:pt x="1256792" y="1247267"/>
                  </a:lnTo>
                  <a:lnTo>
                    <a:pt x="1256817" y="1254582"/>
                  </a:lnTo>
                  <a:lnTo>
                    <a:pt x="1287907" y="1282192"/>
                  </a:lnTo>
                  <a:lnTo>
                    <a:pt x="1295527" y="1282827"/>
                  </a:lnTo>
                  <a:lnTo>
                    <a:pt x="1302639" y="1281684"/>
                  </a:lnTo>
                  <a:lnTo>
                    <a:pt x="1308989" y="1278763"/>
                  </a:lnTo>
                  <a:lnTo>
                    <a:pt x="1314323" y="1276223"/>
                  </a:lnTo>
                  <a:lnTo>
                    <a:pt x="1319149" y="1273048"/>
                  </a:lnTo>
                  <a:lnTo>
                    <a:pt x="1323467" y="1269111"/>
                  </a:lnTo>
                  <a:lnTo>
                    <a:pt x="1323416" y="1273048"/>
                  </a:lnTo>
                  <a:lnTo>
                    <a:pt x="1355471" y="1284605"/>
                  </a:lnTo>
                  <a:lnTo>
                    <a:pt x="1355852" y="1280541"/>
                  </a:lnTo>
                  <a:lnTo>
                    <a:pt x="1354074" y="1279525"/>
                  </a:lnTo>
                  <a:lnTo>
                    <a:pt x="1352804" y="1278255"/>
                  </a:lnTo>
                  <a:lnTo>
                    <a:pt x="1351915" y="1276858"/>
                  </a:lnTo>
                  <a:lnTo>
                    <a:pt x="1351153" y="1275461"/>
                  </a:lnTo>
                  <a:lnTo>
                    <a:pt x="1350784" y="1273048"/>
                  </a:lnTo>
                  <a:lnTo>
                    <a:pt x="1350899" y="1269111"/>
                  </a:lnTo>
                  <a:lnTo>
                    <a:pt x="1351153" y="1264412"/>
                  </a:lnTo>
                  <a:lnTo>
                    <a:pt x="1351280" y="1263015"/>
                  </a:lnTo>
                  <a:lnTo>
                    <a:pt x="1351534" y="1260221"/>
                  </a:lnTo>
                  <a:lnTo>
                    <a:pt x="1351965" y="1254582"/>
                  </a:lnTo>
                  <a:lnTo>
                    <a:pt x="1354099" y="1229487"/>
                  </a:lnTo>
                  <a:lnTo>
                    <a:pt x="1355979" y="1207516"/>
                  </a:lnTo>
                  <a:close/>
                </a:path>
                <a:path w="1620520" h="1306829">
                  <a:moveTo>
                    <a:pt x="1563116" y="1156081"/>
                  </a:moveTo>
                  <a:lnTo>
                    <a:pt x="1532255" y="1153414"/>
                  </a:lnTo>
                  <a:lnTo>
                    <a:pt x="1524304" y="1246339"/>
                  </a:lnTo>
                  <a:lnTo>
                    <a:pt x="1523746" y="1252728"/>
                  </a:lnTo>
                  <a:lnTo>
                    <a:pt x="1494282" y="1274445"/>
                  </a:lnTo>
                  <a:lnTo>
                    <a:pt x="1485912" y="1272921"/>
                  </a:lnTo>
                  <a:lnTo>
                    <a:pt x="1468882" y="1247902"/>
                  </a:lnTo>
                  <a:lnTo>
                    <a:pt x="1469644" y="1237996"/>
                  </a:lnTo>
                  <a:lnTo>
                    <a:pt x="1477391" y="1148715"/>
                  </a:lnTo>
                  <a:lnTo>
                    <a:pt x="1446530" y="1146048"/>
                  </a:lnTo>
                  <a:lnTo>
                    <a:pt x="1438783" y="1235329"/>
                  </a:lnTo>
                  <a:lnTo>
                    <a:pt x="1438478" y="1242695"/>
                  </a:lnTo>
                  <a:lnTo>
                    <a:pt x="1438402" y="1247902"/>
                  </a:lnTo>
                  <a:lnTo>
                    <a:pt x="1438821" y="1255395"/>
                  </a:lnTo>
                  <a:lnTo>
                    <a:pt x="1460944" y="1291501"/>
                  </a:lnTo>
                  <a:lnTo>
                    <a:pt x="1509471" y="1300124"/>
                  </a:lnTo>
                  <a:lnTo>
                    <a:pt x="1524165" y="1296949"/>
                  </a:lnTo>
                  <a:lnTo>
                    <a:pt x="1551889" y="1265770"/>
                  </a:lnTo>
                  <a:lnTo>
                    <a:pt x="1555496" y="1245362"/>
                  </a:lnTo>
                  <a:lnTo>
                    <a:pt x="1563116" y="1156081"/>
                  </a:lnTo>
                  <a:close/>
                </a:path>
                <a:path w="1620520" h="1306829">
                  <a:moveTo>
                    <a:pt x="1620012" y="1161034"/>
                  </a:moveTo>
                  <a:lnTo>
                    <a:pt x="1589786" y="1158367"/>
                  </a:lnTo>
                  <a:lnTo>
                    <a:pt x="1577340" y="1303782"/>
                  </a:lnTo>
                  <a:lnTo>
                    <a:pt x="1607439" y="1306322"/>
                  </a:lnTo>
                  <a:lnTo>
                    <a:pt x="1620012" y="116103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226677" y="2388462"/>
            <a:ext cx="179536" cy="525780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9525">
              <a:lnSpc>
                <a:spcPts val="1398"/>
              </a:lnSpc>
            </a:pPr>
            <a:r>
              <a:rPr sz="1200" b="1" dirty="0">
                <a:latin typeface="Arial"/>
                <a:cs typeface="Arial"/>
              </a:rPr>
              <a:t>piv</a:t>
            </a:r>
            <a:r>
              <a:rPr sz="1200" b="1" spc="-4" dirty="0">
                <a:latin typeface="Arial"/>
                <a:cs typeface="Arial"/>
              </a:rPr>
              <a:t>o</a:t>
            </a:r>
            <a:r>
              <a:rPr sz="1200" b="1" dirty="0">
                <a:latin typeface="Arial"/>
                <a:cs typeface="Arial"/>
              </a:rPr>
              <a:t>tar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175063" y="1947863"/>
            <a:ext cx="2904172" cy="1183005"/>
          </a:xfrm>
          <a:custGeom>
            <a:avLst/>
            <a:gdLst/>
            <a:ahLst/>
            <a:cxnLst/>
            <a:rect l="l" t="t" r="r" b="b"/>
            <a:pathLst>
              <a:path w="3872229" h="1577339">
                <a:moveTo>
                  <a:pt x="3645223" y="70868"/>
                </a:moveTo>
                <a:lnTo>
                  <a:pt x="0" y="1505966"/>
                </a:lnTo>
                <a:lnTo>
                  <a:pt x="27939" y="1576958"/>
                </a:lnTo>
                <a:lnTo>
                  <a:pt x="3673138" y="141821"/>
                </a:lnTo>
                <a:lnTo>
                  <a:pt x="3645223" y="70868"/>
                </a:lnTo>
                <a:close/>
              </a:path>
              <a:path w="3872229" h="1577339">
                <a:moveTo>
                  <a:pt x="3841040" y="56896"/>
                </a:moveTo>
                <a:lnTo>
                  <a:pt x="3680714" y="56896"/>
                </a:lnTo>
                <a:lnTo>
                  <a:pt x="3708527" y="127888"/>
                </a:lnTo>
                <a:lnTo>
                  <a:pt x="3673138" y="141821"/>
                </a:lnTo>
                <a:lnTo>
                  <a:pt x="3701033" y="212725"/>
                </a:lnTo>
                <a:lnTo>
                  <a:pt x="3841040" y="56896"/>
                </a:lnTo>
                <a:close/>
              </a:path>
              <a:path w="3872229" h="1577339">
                <a:moveTo>
                  <a:pt x="3680714" y="56896"/>
                </a:moveTo>
                <a:lnTo>
                  <a:pt x="3645223" y="70868"/>
                </a:lnTo>
                <a:lnTo>
                  <a:pt x="3673138" y="141821"/>
                </a:lnTo>
                <a:lnTo>
                  <a:pt x="3708527" y="127888"/>
                </a:lnTo>
                <a:lnTo>
                  <a:pt x="3680714" y="56896"/>
                </a:lnTo>
                <a:close/>
              </a:path>
              <a:path w="3872229" h="1577339">
                <a:moveTo>
                  <a:pt x="3617341" y="0"/>
                </a:moveTo>
                <a:lnTo>
                  <a:pt x="3645223" y="70868"/>
                </a:lnTo>
                <a:lnTo>
                  <a:pt x="3680714" y="56896"/>
                </a:lnTo>
                <a:lnTo>
                  <a:pt x="3841040" y="56896"/>
                </a:lnTo>
                <a:lnTo>
                  <a:pt x="3871849" y="22605"/>
                </a:lnTo>
                <a:lnTo>
                  <a:pt x="3617341" y="0"/>
                </a:lnTo>
                <a:close/>
              </a:path>
            </a:pathLst>
          </a:custGeom>
          <a:solidFill>
            <a:srgbClr val="BBE3E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71828565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43000" y="0"/>
            <a:ext cx="6858000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229868" y="93155"/>
            <a:ext cx="6679502" cy="4962049"/>
            <a:chOff x="115824" y="124206"/>
            <a:chExt cx="8906002" cy="6616065"/>
          </a:xfrm>
        </p:grpSpPr>
        <p:sp>
          <p:nvSpPr>
            <p:cNvPr id="4" name="object 4"/>
            <p:cNvSpPr/>
            <p:nvPr/>
          </p:nvSpPr>
          <p:spPr>
            <a:xfrm>
              <a:off x="115824" y="237743"/>
              <a:ext cx="8904732" cy="615238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116586" y="124206"/>
              <a:ext cx="8905240" cy="6616065"/>
            </a:xfrm>
            <a:custGeom>
              <a:avLst/>
              <a:gdLst/>
              <a:ahLst/>
              <a:cxnLst/>
              <a:rect l="l" t="t" r="r" b="b"/>
              <a:pathLst>
                <a:path w="8905240" h="6616065">
                  <a:moveTo>
                    <a:pt x="0" y="6615683"/>
                  </a:moveTo>
                  <a:lnTo>
                    <a:pt x="8904732" y="6615683"/>
                  </a:lnTo>
                  <a:lnTo>
                    <a:pt x="8904732" y="0"/>
                  </a:lnTo>
                  <a:lnTo>
                    <a:pt x="0" y="0"/>
                  </a:lnTo>
                  <a:lnTo>
                    <a:pt x="0" y="6615683"/>
                  </a:lnTo>
                  <a:close/>
                </a:path>
              </a:pathLst>
            </a:custGeom>
            <a:ln w="254508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4027075" y="3985450"/>
            <a:ext cx="3713798" cy="63674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 marR="41910">
              <a:lnSpc>
                <a:spcPct val="100000"/>
              </a:lnSpc>
              <a:spcBef>
                <a:spcPts val="75"/>
              </a:spcBef>
            </a:pP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diseño 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no </a:t>
            </a: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es 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solo lo que </a:t>
            </a: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se ve y </a:t>
            </a:r>
            <a:r>
              <a:rPr sz="1350" b="1" spc="-8" dirty="0">
                <a:solidFill>
                  <a:srgbClr val="FFFFFF"/>
                </a:solidFill>
                <a:latin typeface="Arial"/>
                <a:cs typeface="Arial"/>
              </a:rPr>
              <a:t>se </a:t>
            </a: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siente.  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El </a:t>
            </a: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diseño es 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cómo</a:t>
            </a:r>
            <a:r>
              <a:rPr sz="1350" b="1" spc="-1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funciona.</a:t>
            </a:r>
            <a:endParaRPr sz="1350">
              <a:latin typeface="Arial"/>
              <a:cs typeface="Arial"/>
            </a:endParaRPr>
          </a:p>
          <a:p>
            <a:pPr marL="2798445">
              <a:lnSpc>
                <a:spcPct val="100000"/>
              </a:lnSpc>
            </a:pPr>
            <a:r>
              <a:rPr sz="1350" b="1" spc="-4" dirty="0">
                <a:solidFill>
                  <a:srgbClr val="FFFFFF"/>
                </a:solidFill>
                <a:latin typeface="Arial"/>
                <a:cs typeface="Arial"/>
              </a:rPr>
              <a:t>Steve</a:t>
            </a:r>
            <a:r>
              <a:rPr sz="1350" b="1" spc="-5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350" b="1" dirty="0">
                <a:solidFill>
                  <a:srgbClr val="FFFFFF"/>
                </a:solidFill>
                <a:latin typeface="Arial"/>
                <a:cs typeface="Arial"/>
              </a:rPr>
              <a:t>Jobs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875948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111" y="435578"/>
            <a:ext cx="128587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dirty="0">
                <a:solidFill>
                  <a:srgbClr val="000000"/>
                </a:solidFill>
              </a:rPr>
              <a:t>Ciclo de</a:t>
            </a:r>
            <a:r>
              <a:rPr sz="1350" spc="-60" dirty="0">
                <a:solidFill>
                  <a:srgbClr val="000000"/>
                </a:solidFill>
              </a:rPr>
              <a:t> </a:t>
            </a:r>
            <a:r>
              <a:rPr sz="1350" spc="-4" dirty="0">
                <a:solidFill>
                  <a:srgbClr val="000000"/>
                </a:solidFill>
              </a:rPr>
              <a:t>diseño</a:t>
            </a:r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681353" y="755523"/>
            <a:ext cx="1394460" cy="1221104"/>
            <a:chOff x="717804" y="1007363"/>
            <a:chExt cx="1859280" cy="1628139"/>
          </a:xfrm>
        </p:grpSpPr>
        <p:sp>
          <p:nvSpPr>
            <p:cNvPr id="4" name="object 4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0"/>
                  </a:moveTo>
                  <a:lnTo>
                    <a:pt x="0" y="1615439"/>
                  </a:lnTo>
                  <a:lnTo>
                    <a:pt x="1847088" y="1615439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96C0E3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1615439"/>
                  </a:moveTo>
                  <a:lnTo>
                    <a:pt x="1847088" y="0"/>
                  </a:lnTo>
                  <a:lnTo>
                    <a:pt x="0" y="1615439"/>
                  </a:lnTo>
                  <a:lnTo>
                    <a:pt x="1847088" y="1615439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1847088" y="0"/>
                  </a:moveTo>
                  <a:lnTo>
                    <a:pt x="0" y="0"/>
                  </a:lnTo>
                  <a:lnTo>
                    <a:pt x="0" y="1610867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0" y="0"/>
                  </a:moveTo>
                  <a:lnTo>
                    <a:pt x="0" y="1610867"/>
                  </a:lnTo>
                  <a:lnTo>
                    <a:pt x="184708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899160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0" y="0"/>
                  </a:moveTo>
                  <a:lnTo>
                    <a:pt x="0" y="781812"/>
                  </a:lnTo>
                  <a:lnTo>
                    <a:pt x="899160" y="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0882" y="749602"/>
            <a:ext cx="1024890" cy="125349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spc="-4" dirty="0">
                <a:latin typeface="Arial"/>
                <a:cs typeface="Arial"/>
              </a:rPr>
              <a:t>Sketch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latin typeface="Arial"/>
                <a:cs typeface="Arial"/>
              </a:rPr>
              <a:t>Wir</a:t>
            </a:r>
            <a:r>
              <a:rPr sz="1350" spc="-8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frame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Mockup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Prototipo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1338" y="2555255"/>
            <a:ext cx="2766536" cy="94488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Primeras ideas de</a:t>
            </a:r>
            <a:r>
              <a:rPr sz="1350" spc="11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características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8" dirty="0">
                <a:latin typeface="Arial"/>
                <a:cs typeface="Arial"/>
              </a:rPr>
              <a:t>Lápiz </a:t>
            </a:r>
            <a:r>
              <a:rPr sz="1350" dirty="0">
                <a:latin typeface="Arial"/>
                <a:cs typeface="Arial"/>
              </a:rPr>
              <a:t>y </a:t>
            </a:r>
            <a:r>
              <a:rPr sz="1350" spc="-8" dirty="0">
                <a:latin typeface="Arial"/>
                <a:cs typeface="Arial"/>
              </a:rPr>
              <a:t>papel </a:t>
            </a:r>
            <a:r>
              <a:rPr sz="1350" dirty="0">
                <a:latin typeface="Arial"/>
                <a:cs typeface="Arial"/>
              </a:rPr>
              <a:t>o</a:t>
            </a:r>
            <a:r>
              <a:rPr sz="1350" spc="15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pizarra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4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No importa cómo, importa el</a:t>
            </a:r>
            <a:r>
              <a:rPr sz="1350" spc="4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qué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4622739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111" y="435578"/>
            <a:ext cx="128587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dirty="0">
                <a:solidFill>
                  <a:srgbClr val="000000"/>
                </a:solidFill>
              </a:rPr>
              <a:t>Ciclo de</a:t>
            </a:r>
            <a:r>
              <a:rPr sz="1350" spc="-60" dirty="0">
                <a:solidFill>
                  <a:srgbClr val="000000"/>
                </a:solidFill>
              </a:rPr>
              <a:t> </a:t>
            </a:r>
            <a:r>
              <a:rPr sz="1350" spc="-4" dirty="0">
                <a:solidFill>
                  <a:srgbClr val="000000"/>
                </a:solidFill>
              </a:rPr>
              <a:t>diseño</a:t>
            </a:r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681353" y="755523"/>
            <a:ext cx="1394460" cy="1221104"/>
            <a:chOff x="717804" y="1007363"/>
            <a:chExt cx="1859280" cy="1628139"/>
          </a:xfrm>
        </p:grpSpPr>
        <p:sp>
          <p:nvSpPr>
            <p:cNvPr id="4" name="object 4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0"/>
                  </a:moveTo>
                  <a:lnTo>
                    <a:pt x="0" y="1615439"/>
                  </a:lnTo>
                  <a:lnTo>
                    <a:pt x="1847088" y="1615439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96C0E3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1615439"/>
                  </a:moveTo>
                  <a:lnTo>
                    <a:pt x="1847088" y="0"/>
                  </a:lnTo>
                  <a:lnTo>
                    <a:pt x="0" y="1615439"/>
                  </a:lnTo>
                  <a:lnTo>
                    <a:pt x="1847088" y="1615439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1847088" y="0"/>
                  </a:moveTo>
                  <a:lnTo>
                    <a:pt x="0" y="0"/>
                  </a:lnTo>
                  <a:lnTo>
                    <a:pt x="0" y="1610867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0" y="0"/>
                  </a:moveTo>
                  <a:lnTo>
                    <a:pt x="0" y="1610867"/>
                  </a:lnTo>
                  <a:lnTo>
                    <a:pt x="184708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899160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0" y="0"/>
                  </a:moveTo>
                  <a:lnTo>
                    <a:pt x="0" y="781812"/>
                  </a:lnTo>
                  <a:lnTo>
                    <a:pt x="899160" y="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0882" y="749602"/>
            <a:ext cx="1071086" cy="63627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Sketch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dirty="0">
                <a:latin typeface="Arial"/>
                <a:cs typeface="Arial"/>
              </a:rPr>
              <a:t>Wir</a:t>
            </a:r>
            <a:r>
              <a:rPr sz="1350" b="1" spc="-11" dirty="0">
                <a:latin typeface="Arial"/>
                <a:cs typeface="Arial"/>
              </a:rPr>
              <a:t>e</a:t>
            </a:r>
            <a:r>
              <a:rPr sz="1350" b="1" dirty="0">
                <a:latin typeface="Arial"/>
                <a:cs typeface="Arial"/>
              </a:rPr>
              <a:t>fr</a:t>
            </a:r>
            <a:r>
              <a:rPr sz="1350" b="1" spc="-11" dirty="0">
                <a:latin typeface="Arial"/>
                <a:cs typeface="Arial"/>
              </a:rPr>
              <a:t>a</a:t>
            </a:r>
            <a:r>
              <a:rPr sz="1350" b="1" spc="-8" dirty="0">
                <a:latin typeface="Arial"/>
                <a:cs typeface="Arial"/>
              </a:rPr>
              <a:t>m</a:t>
            </a:r>
            <a:r>
              <a:rPr sz="1350" b="1" dirty="0">
                <a:latin typeface="Arial"/>
                <a:cs typeface="Arial"/>
              </a:rPr>
              <a:t>e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1337" y="2555255"/>
            <a:ext cx="3652838" cy="149352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Sabemos cómo va a ser el</a:t>
            </a:r>
            <a:r>
              <a:rPr sz="1350" spc="15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diseño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Ubicamos todos los</a:t>
            </a:r>
            <a:r>
              <a:rPr sz="1350" spc="15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elementos</a:t>
            </a:r>
            <a:endParaRPr sz="1350">
              <a:latin typeface="Arial"/>
              <a:cs typeface="Arial"/>
            </a:endParaRPr>
          </a:p>
          <a:p>
            <a:pPr marL="567214" lvl="1" indent="-215265">
              <a:lnSpc>
                <a:spcPct val="100000"/>
              </a:lnSpc>
              <a:spcBef>
                <a:spcPts val="709"/>
              </a:spcBef>
              <a:buChar char="•"/>
              <a:tabLst>
                <a:tab pos="567214" algn="l"/>
                <a:tab pos="567690" algn="l"/>
              </a:tabLst>
            </a:pPr>
            <a:r>
              <a:rPr sz="1050" dirty="0">
                <a:latin typeface="Arial"/>
                <a:cs typeface="Arial"/>
              </a:rPr>
              <a:t>con </a:t>
            </a:r>
            <a:r>
              <a:rPr sz="1050" spc="-4" dirty="0">
                <a:latin typeface="Arial"/>
                <a:cs typeface="Arial"/>
              </a:rPr>
              <a:t>más </a:t>
            </a:r>
            <a:r>
              <a:rPr sz="1050" dirty="0">
                <a:latin typeface="Arial"/>
                <a:cs typeface="Arial"/>
              </a:rPr>
              <a:t>o menos</a:t>
            </a:r>
            <a:r>
              <a:rPr sz="1050" spc="-60" dirty="0">
                <a:latin typeface="Arial"/>
                <a:cs typeface="Arial"/>
              </a:rPr>
              <a:t> </a:t>
            </a:r>
            <a:r>
              <a:rPr sz="1050" dirty="0">
                <a:latin typeface="Arial"/>
                <a:cs typeface="Arial"/>
              </a:rPr>
              <a:t>precisión</a:t>
            </a:r>
            <a:endParaRPr sz="10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735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Diseñamos el flujo </a:t>
            </a:r>
            <a:r>
              <a:rPr sz="1350" dirty="0">
                <a:latin typeface="Arial"/>
                <a:cs typeface="Arial"/>
              </a:rPr>
              <a:t>y </a:t>
            </a:r>
            <a:r>
              <a:rPr sz="1350" spc="-4" dirty="0">
                <a:latin typeface="Arial"/>
                <a:cs typeface="Arial"/>
              </a:rPr>
              <a:t>las</a:t>
            </a:r>
            <a:r>
              <a:rPr sz="1350" spc="19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interacciones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Incorporamos al </a:t>
            </a:r>
            <a:r>
              <a:rPr sz="1350" b="1" dirty="0">
                <a:latin typeface="Arial"/>
                <a:cs typeface="Arial"/>
              </a:rPr>
              <a:t>equipo de</a:t>
            </a:r>
            <a:r>
              <a:rPr sz="1350" b="1" spc="8" dirty="0">
                <a:latin typeface="Arial"/>
                <a:cs typeface="Arial"/>
              </a:rPr>
              <a:t> </a:t>
            </a:r>
            <a:r>
              <a:rPr sz="1350" b="1" spc="-4" dirty="0">
                <a:latin typeface="Arial"/>
                <a:cs typeface="Arial"/>
              </a:rPr>
              <a:t>desarrolladores</a:t>
            </a:r>
            <a:endParaRPr sz="13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51786" y="1254142"/>
            <a:ext cx="1636988" cy="3269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74259023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22285" y="913136"/>
            <a:ext cx="1992101" cy="1221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3615023" y="2386000"/>
            <a:ext cx="1992177" cy="1263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614928" y="855713"/>
            <a:ext cx="1992438" cy="127845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523617" y="2440006"/>
            <a:ext cx="1990121" cy="12275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5708142" y="867333"/>
            <a:ext cx="1992233" cy="12668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5709461" y="2407889"/>
            <a:ext cx="665864" cy="12365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392322938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111" y="435578"/>
            <a:ext cx="128587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dirty="0">
                <a:solidFill>
                  <a:srgbClr val="000000"/>
                </a:solidFill>
              </a:rPr>
              <a:t>Ciclo de</a:t>
            </a:r>
            <a:r>
              <a:rPr sz="1350" spc="-60" dirty="0">
                <a:solidFill>
                  <a:srgbClr val="000000"/>
                </a:solidFill>
              </a:rPr>
              <a:t> </a:t>
            </a:r>
            <a:r>
              <a:rPr sz="1350" spc="-4" dirty="0">
                <a:solidFill>
                  <a:srgbClr val="000000"/>
                </a:solidFill>
              </a:rPr>
              <a:t>diseño</a:t>
            </a:r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681353" y="755523"/>
            <a:ext cx="1394460" cy="1221104"/>
            <a:chOff x="717804" y="1007363"/>
            <a:chExt cx="1859280" cy="1628139"/>
          </a:xfrm>
        </p:grpSpPr>
        <p:sp>
          <p:nvSpPr>
            <p:cNvPr id="4" name="object 4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0"/>
                  </a:moveTo>
                  <a:lnTo>
                    <a:pt x="0" y="1615439"/>
                  </a:lnTo>
                  <a:lnTo>
                    <a:pt x="1847088" y="1615439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96C0E3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1615439"/>
                  </a:moveTo>
                  <a:lnTo>
                    <a:pt x="1847088" y="0"/>
                  </a:lnTo>
                  <a:lnTo>
                    <a:pt x="0" y="1615439"/>
                  </a:lnTo>
                  <a:lnTo>
                    <a:pt x="1847088" y="1615439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1847088" y="0"/>
                  </a:moveTo>
                  <a:lnTo>
                    <a:pt x="0" y="0"/>
                  </a:lnTo>
                  <a:lnTo>
                    <a:pt x="0" y="1610867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0" y="0"/>
                  </a:moveTo>
                  <a:lnTo>
                    <a:pt x="0" y="1610867"/>
                  </a:lnTo>
                  <a:lnTo>
                    <a:pt x="184708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899160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0" y="0"/>
                  </a:moveTo>
                  <a:lnTo>
                    <a:pt x="0" y="781812"/>
                  </a:lnTo>
                  <a:lnTo>
                    <a:pt x="899160" y="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0882" y="749602"/>
            <a:ext cx="1024890" cy="94488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Sketch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latin typeface="Arial"/>
                <a:cs typeface="Arial"/>
              </a:rPr>
              <a:t>Wir</a:t>
            </a:r>
            <a:r>
              <a:rPr sz="1350" spc="-8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frame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dirty="0">
                <a:latin typeface="Arial"/>
                <a:cs typeface="Arial"/>
              </a:rPr>
              <a:t>Mockup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1338" y="2555255"/>
            <a:ext cx="2528411" cy="94488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Lo importante es </a:t>
            </a:r>
            <a:r>
              <a:rPr sz="1350" spc="-8" dirty="0">
                <a:latin typeface="Arial"/>
                <a:cs typeface="Arial"/>
              </a:rPr>
              <a:t>el</a:t>
            </a:r>
            <a:r>
              <a:rPr sz="1350" spc="8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diseño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Nos centramos en los</a:t>
            </a:r>
            <a:r>
              <a:rPr sz="1350" spc="-23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detalles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4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Incorporamos el</a:t>
            </a:r>
            <a:r>
              <a:rPr sz="1350" spc="8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branding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851785" y="1254141"/>
            <a:ext cx="1637348" cy="3269933"/>
            <a:chOff x="6278380" y="1672188"/>
            <a:chExt cx="2183130" cy="4359910"/>
          </a:xfrm>
        </p:grpSpPr>
        <p:sp>
          <p:nvSpPr>
            <p:cNvPr id="13" name="object 13"/>
            <p:cNvSpPr/>
            <p:nvPr/>
          </p:nvSpPr>
          <p:spPr>
            <a:xfrm>
              <a:off x="6278380" y="1672188"/>
              <a:ext cx="2182651" cy="4359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9755" y="2185416"/>
              <a:ext cx="1831848" cy="32781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5183" y="2180844"/>
              <a:ext cx="1841500" cy="3287395"/>
            </a:xfrm>
            <a:custGeom>
              <a:avLst/>
              <a:gdLst/>
              <a:ahLst/>
              <a:cxnLst/>
              <a:rect l="l" t="t" r="r" b="b"/>
              <a:pathLst>
                <a:path w="1841500" h="3287395">
                  <a:moveTo>
                    <a:pt x="0" y="3287267"/>
                  </a:moveTo>
                  <a:lnTo>
                    <a:pt x="1840991" y="3287267"/>
                  </a:lnTo>
                  <a:lnTo>
                    <a:pt x="1840991" y="0"/>
                  </a:lnTo>
                  <a:lnTo>
                    <a:pt x="0" y="0"/>
                  </a:lnTo>
                  <a:lnTo>
                    <a:pt x="0" y="328726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225214861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111" y="435578"/>
            <a:ext cx="1285875" cy="224790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dirty="0">
                <a:solidFill>
                  <a:srgbClr val="000000"/>
                </a:solidFill>
              </a:rPr>
              <a:t>Ciclo de</a:t>
            </a:r>
            <a:r>
              <a:rPr sz="1350" spc="-60" dirty="0">
                <a:solidFill>
                  <a:srgbClr val="000000"/>
                </a:solidFill>
              </a:rPr>
              <a:t> </a:t>
            </a:r>
            <a:r>
              <a:rPr sz="1350" spc="-4" dirty="0">
                <a:solidFill>
                  <a:srgbClr val="000000"/>
                </a:solidFill>
              </a:rPr>
              <a:t>diseño</a:t>
            </a:r>
            <a:endParaRPr sz="1350"/>
          </a:p>
        </p:txBody>
      </p:sp>
      <p:grpSp>
        <p:nvGrpSpPr>
          <p:cNvPr id="3" name="object 3"/>
          <p:cNvGrpSpPr/>
          <p:nvPr/>
        </p:nvGrpSpPr>
        <p:grpSpPr>
          <a:xfrm>
            <a:off x="1681353" y="755523"/>
            <a:ext cx="1394460" cy="1221104"/>
            <a:chOff x="717804" y="1007363"/>
            <a:chExt cx="1859280" cy="1628139"/>
          </a:xfrm>
        </p:grpSpPr>
        <p:sp>
          <p:nvSpPr>
            <p:cNvPr id="4" name="object 4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0"/>
                  </a:moveTo>
                  <a:lnTo>
                    <a:pt x="0" y="1615439"/>
                  </a:lnTo>
                  <a:lnTo>
                    <a:pt x="1847088" y="1615439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96C0E3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5" name="object 5"/>
            <p:cNvSpPr/>
            <p:nvPr/>
          </p:nvSpPr>
          <p:spPr>
            <a:xfrm>
              <a:off x="723900" y="1013459"/>
              <a:ext cx="1847214" cy="1615440"/>
            </a:xfrm>
            <a:custGeom>
              <a:avLst/>
              <a:gdLst/>
              <a:ahLst/>
              <a:cxnLst/>
              <a:rect l="l" t="t" r="r" b="b"/>
              <a:pathLst>
                <a:path w="1847214" h="1615439">
                  <a:moveTo>
                    <a:pt x="1847088" y="1615439"/>
                  </a:moveTo>
                  <a:lnTo>
                    <a:pt x="1847088" y="0"/>
                  </a:lnTo>
                  <a:lnTo>
                    <a:pt x="0" y="1615439"/>
                  </a:lnTo>
                  <a:lnTo>
                    <a:pt x="1847088" y="1615439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6" name="object 6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1847088" y="0"/>
                  </a:moveTo>
                  <a:lnTo>
                    <a:pt x="0" y="0"/>
                  </a:lnTo>
                  <a:lnTo>
                    <a:pt x="0" y="1610867"/>
                  </a:lnTo>
                  <a:lnTo>
                    <a:pt x="1847088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7" name="object 7"/>
            <p:cNvSpPr/>
            <p:nvPr/>
          </p:nvSpPr>
          <p:spPr>
            <a:xfrm>
              <a:off x="723900" y="1014983"/>
              <a:ext cx="1847214" cy="1610995"/>
            </a:xfrm>
            <a:custGeom>
              <a:avLst/>
              <a:gdLst/>
              <a:ahLst/>
              <a:cxnLst/>
              <a:rect l="l" t="t" r="r" b="b"/>
              <a:pathLst>
                <a:path w="1847214" h="1610995">
                  <a:moveTo>
                    <a:pt x="0" y="0"/>
                  </a:moveTo>
                  <a:lnTo>
                    <a:pt x="0" y="1610867"/>
                  </a:lnTo>
                  <a:lnTo>
                    <a:pt x="1847088" y="0"/>
                  </a:lnTo>
                  <a:lnTo>
                    <a:pt x="0" y="0"/>
                  </a:lnTo>
                  <a:close/>
                </a:path>
              </a:pathLst>
            </a:custGeom>
            <a:ln w="12192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8" name="object 8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899160" y="0"/>
                  </a:moveTo>
                  <a:lnTo>
                    <a:pt x="0" y="0"/>
                  </a:lnTo>
                  <a:lnTo>
                    <a:pt x="0" y="781812"/>
                  </a:lnTo>
                  <a:lnTo>
                    <a:pt x="89916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9" name="object 9"/>
            <p:cNvSpPr/>
            <p:nvPr/>
          </p:nvSpPr>
          <p:spPr>
            <a:xfrm>
              <a:off x="723900" y="1844039"/>
              <a:ext cx="899160" cy="782320"/>
            </a:xfrm>
            <a:custGeom>
              <a:avLst/>
              <a:gdLst/>
              <a:ahLst/>
              <a:cxnLst/>
              <a:rect l="l" t="t" r="r" b="b"/>
              <a:pathLst>
                <a:path w="899160" h="782319">
                  <a:moveTo>
                    <a:pt x="0" y="0"/>
                  </a:moveTo>
                  <a:lnTo>
                    <a:pt x="0" y="781812"/>
                  </a:lnTo>
                  <a:lnTo>
                    <a:pt x="899160" y="0"/>
                  </a:lnTo>
                  <a:lnTo>
                    <a:pt x="0" y="0"/>
                  </a:lnTo>
                  <a:close/>
                </a:path>
              </a:pathLst>
            </a:custGeom>
            <a:ln w="12191">
              <a:solidFill>
                <a:srgbClr val="41709C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4010882" y="749602"/>
            <a:ext cx="1024890" cy="125349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Sketch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dirty="0">
                <a:latin typeface="Arial"/>
                <a:cs typeface="Arial"/>
              </a:rPr>
              <a:t>Wir</a:t>
            </a:r>
            <a:r>
              <a:rPr sz="1350" spc="-8" dirty="0">
                <a:latin typeface="Arial"/>
                <a:cs typeface="Arial"/>
              </a:rPr>
              <a:t>e</a:t>
            </a:r>
            <a:r>
              <a:rPr sz="1350" dirty="0">
                <a:latin typeface="Arial"/>
                <a:cs typeface="Arial"/>
              </a:rPr>
              <a:t>frame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Mockup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24314" algn="l"/>
                <a:tab pos="224790" algn="l"/>
              </a:tabLst>
            </a:pPr>
            <a:r>
              <a:rPr sz="1350" b="1" dirty="0">
                <a:latin typeface="Arial"/>
                <a:cs typeface="Arial"/>
              </a:rPr>
              <a:t>Prototipo</a:t>
            </a:r>
            <a:endParaRPr sz="13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861338" y="2555255"/>
            <a:ext cx="3138011" cy="1253490"/>
          </a:xfrm>
          <a:prstGeom prst="rect">
            <a:avLst/>
          </a:prstGeom>
        </p:spPr>
        <p:txBody>
          <a:bodyPr vert="horz" wrap="square" lIns="0" tIns="111919" rIns="0" bIns="0" rtlCol="0">
            <a:spAutoFit/>
          </a:bodyPr>
          <a:lstStyle/>
          <a:p>
            <a:pPr marL="224314" indent="-215265">
              <a:lnSpc>
                <a:spcPct val="100000"/>
              </a:lnSpc>
              <a:spcBef>
                <a:spcPts val="881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No hay que picar código para un buen</a:t>
            </a:r>
            <a:endParaRPr sz="1350">
              <a:latin typeface="Arial"/>
              <a:cs typeface="Arial"/>
            </a:endParaRPr>
          </a:p>
          <a:p>
            <a:pPr marL="224314">
              <a:lnSpc>
                <a:spcPct val="100000"/>
              </a:lnSpc>
              <a:spcBef>
                <a:spcPts val="810"/>
              </a:spcBef>
            </a:pPr>
            <a:r>
              <a:rPr sz="1350" spc="-4" dirty="0">
                <a:latin typeface="Arial"/>
                <a:cs typeface="Arial"/>
              </a:rPr>
              <a:t>prototipo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4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4" dirty="0">
                <a:latin typeface="Arial"/>
                <a:cs typeface="Arial"/>
              </a:rPr>
              <a:t>Partimos del mockup </a:t>
            </a:r>
            <a:r>
              <a:rPr sz="1350" dirty="0">
                <a:latin typeface="Arial"/>
                <a:cs typeface="Arial"/>
              </a:rPr>
              <a:t>y </a:t>
            </a:r>
            <a:r>
              <a:rPr sz="1350" spc="-4" dirty="0">
                <a:latin typeface="Arial"/>
                <a:cs typeface="Arial"/>
              </a:rPr>
              <a:t>le damos</a:t>
            </a:r>
            <a:r>
              <a:rPr sz="1350" spc="11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vida</a:t>
            </a:r>
            <a:endParaRPr sz="1350">
              <a:latin typeface="Arial"/>
              <a:cs typeface="Arial"/>
            </a:endParaRPr>
          </a:p>
          <a:p>
            <a:pPr marL="224314" indent="-215265">
              <a:lnSpc>
                <a:spcPct val="100000"/>
              </a:lnSpc>
              <a:spcBef>
                <a:spcPts val="810"/>
              </a:spcBef>
              <a:buChar char="•"/>
              <a:tabLst>
                <a:tab pos="224314" algn="l"/>
                <a:tab pos="224790" algn="l"/>
              </a:tabLst>
            </a:pPr>
            <a:r>
              <a:rPr sz="1350" spc="-8" dirty="0">
                <a:latin typeface="Arial"/>
                <a:cs typeface="Arial"/>
              </a:rPr>
              <a:t>Visión </a:t>
            </a:r>
            <a:r>
              <a:rPr sz="1350" spc="-4" dirty="0">
                <a:latin typeface="Arial"/>
                <a:cs typeface="Arial"/>
              </a:rPr>
              <a:t>realista del producto</a:t>
            </a:r>
            <a:r>
              <a:rPr sz="1350" spc="34" dirty="0">
                <a:latin typeface="Arial"/>
                <a:cs typeface="Arial"/>
              </a:rPr>
              <a:t> </a:t>
            </a:r>
            <a:r>
              <a:rPr sz="1350" spc="-4" dirty="0">
                <a:latin typeface="Arial"/>
                <a:cs typeface="Arial"/>
              </a:rPr>
              <a:t>final</a:t>
            </a:r>
            <a:endParaRPr sz="1350">
              <a:latin typeface="Arial"/>
              <a:cs typeface="Arial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23485" y="1252977"/>
            <a:ext cx="2465546" cy="3271361"/>
            <a:chOff x="5173979" y="1670635"/>
            <a:chExt cx="3287395" cy="4361815"/>
          </a:xfrm>
        </p:grpSpPr>
        <p:sp>
          <p:nvSpPr>
            <p:cNvPr id="13" name="object 13"/>
            <p:cNvSpPr/>
            <p:nvPr/>
          </p:nvSpPr>
          <p:spPr>
            <a:xfrm>
              <a:off x="6278380" y="1672188"/>
              <a:ext cx="2182651" cy="43597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4" name="object 14"/>
            <p:cNvSpPr/>
            <p:nvPr/>
          </p:nvSpPr>
          <p:spPr>
            <a:xfrm>
              <a:off x="6429755" y="2185416"/>
              <a:ext cx="1831848" cy="327812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425183" y="2180844"/>
              <a:ext cx="1841500" cy="3287395"/>
            </a:xfrm>
            <a:custGeom>
              <a:avLst/>
              <a:gdLst/>
              <a:ahLst/>
              <a:cxnLst/>
              <a:rect l="l" t="t" r="r" b="b"/>
              <a:pathLst>
                <a:path w="1841500" h="3287395">
                  <a:moveTo>
                    <a:pt x="0" y="3287267"/>
                  </a:moveTo>
                  <a:lnTo>
                    <a:pt x="1840991" y="3287267"/>
                  </a:lnTo>
                  <a:lnTo>
                    <a:pt x="1840991" y="0"/>
                  </a:lnTo>
                  <a:lnTo>
                    <a:pt x="0" y="0"/>
                  </a:lnTo>
                  <a:lnTo>
                    <a:pt x="0" y="3287267"/>
                  </a:lnTo>
                  <a:close/>
                </a:path>
              </a:pathLst>
            </a:custGeom>
            <a:ln w="9144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6" name="object 16"/>
            <p:cNvSpPr/>
            <p:nvPr/>
          </p:nvSpPr>
          <p:spPr>
            <a:xfrm>
              <a:off x="5173979" y="2185416"/>
              <a:ext cx="1214627" cy="32781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4043" y="1670635"/>
              <a:ext cx="220929" cy="432650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 sz="1350"/>
            </a:p>
          </p:txBody>
        </p:sp>
        <p:sp>
          <p:nvSpPr>
            <p:cNvPr id="18" name="object 18"/>
            <p:cNvSpPr/>
            <p:nvPr/>
          </p:nvSpPr>
          <p:spPr>
            <a:xfrm>
              <a:off x="5173979" y="2125980"/>
              <a:ext cx="1122045" cy="3459479"/>
            </a:xfrm>
            <a:custGeom>
              <a:avLst/>
              <a:gdLst/>
              <a:ahLst/>
              <a:cxnLst/>
              <a:rect l="l" t="t" r="r" b="b"/>
              <a:pathLst>
                <a:path w="1122045" h="3459479">
                  <a:moveTo>
                    <a:pt x="1121664" y="0"/>
                  </a:moveTo>
                  <a:lnTo>
                    <a:pt x="0" y="0"/>
                  </a:lnTo>
                  <a:lnTo>
                    <a:pt x="0" y="3459479"/>
                  </a:lnTo>
                  <a:lnTo>
                    <a:pt x="1121664" y="3459479"/>
                  </a:lnTo>
                  <a:lnTo>
                    <a:pt x="112166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350"/>
            </a:p>
          </p:txBody>
        </p:sp>
      </p:grpSp>
    </p:spTree>
    <p:extLst>
      <p:ext uri="{BB962C8B-B14F-4D97-AF65-F5344CB8AC3E}">
        <p14:creationId xmlns:p14="http://schemas.microsoft.com/office/powerpoint/2010/main" val="135562439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2660713" y="829018"/>
            <a:ext cx="3786664" cy="248603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9"/>
              </a:spcBef>
            </a:pPr>
            <a:r>
              <a:rPr sz="1500" dirty="0"/>
              <a:t>Un buen diseño se basa en la</a:t>
            </a:r>
            <a:r>
              <a:rPr sz="1500" spc="-68" dirty="0"/>
              <a:t> </a:t>
            </a:r>
            <a:r>
              <a:rPr sz="1500" spc="-4" dirty="0"/>
              <a:t>simplicidad</a:t>
            </a:r>
            <a:endParaRPr sz="1500"/>
          </a:p>
        </p:txBody>
      </p:sp>
      <p:sp>
        <p:nvSpPr>
          <p:cNvPr id="12" name="object 12"/>
          <p:cNvSpPr txBox="1"/>
          <p:nvPr/>
        </p:nvSpPr>
        <p:spPr>
          <a:xfrm>
            <a:off x="2597849" y="1555909"/>
            <a:ext cx="3956685" cy="1227804"/>
          </a:xfrm>
          <a:prstGeom prst="rect">
            <a:avLst/>
          </a:prstGeom>
        </p:spPr>
        <p:txBody>
          <a:bodyPr vert="horz" wrap="square" lIns="0" tIns="10001" rIns="0" bIns="0" rtlCol="0">
            <a:spAutoFit/>
          </a:bodyPr>
          <a:lstStyle/>
          <a:p>
            <a:pPr marR="23336" algn="ctr">
              <a:lnSpc>
                <a:spcPct val="100000"/>
              </a:lnSpc>
              <a:spcBef>
                <a:spcPts val="79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Queremos cosas</a:t>
            </a:r>
            <a:r>
              <a:rPr sz="1500" b="1" spc="-41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conocidas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"/>
              </a:spcBef>
            </a:pPr>
            <a:endParaRPr sz="1763">
              <a:latin typeface="Arial"/>
              <a:cs typeface="Arial"/>
            </a:endParaRPr>
          </a:p>
          <a:p>
            <a:pPr marL="9525" marR="3810" algn="ctr">
              <a:lnSpc>
                <a:spcPct val="100000"/>
              </a:lnSpc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Las apps deberían ser una prolongación</a:t>
            </a:r>
            <a:r>
              <a:rPr sz="1500" b="1" spc="-9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de  la</a:t>
            </a:r>
            <a:r>
              <a:rPr sz="15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plataforma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57884" y="3415380"/>
            <a:ext cx="2836069" cy="4767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547688" marR="3810" indent="-538639">
              <a:lnSpc>
                <a:spcPct val="100000"/>
              </a:lnSpc>
              <a:spcBef>
                <a:spcPts val="75"/>
              </a:spcBef>
            </a:pP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Conviene seguir las</a:t>
            </a:r>
            <a:r>
              <a:rPr sz="1500" b="1" spc="-7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directrices  de cada</a:t>
            </a:r>
            <a:r>
              <a:rPr sz="1500" b="1" spc="-19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plataforma</a:t>
            </a:r>
            <a:endParaRPr sz="15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173789" y="3140583"/>
            <a:ext cx="2336483" cy="867545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350" b="1" spc="-4" dirty="0">
                <a:solidFill>
                  <a:srgbClr val="F7F478"/>
                </a:solidFill>
                <a:latin typeface="Arial"/>
                <a:cs typeface="Arial"/>
              </a:rPr>
              <a:t>jo.org.es/uxw_android_HIG</a:t>
            </a:r>
            <a:endParaRPr sz="1350">
              <a:latin typeface="Arial"/>
              <a:cs typeface="Arial"/>
            </a:endParaRPr>
          </a:p>
          <a:p>
            <a:pPr marL="9525" marR="3810">
              <a:lnSpc>
                <a:spcPct val="168200"/>
              </a:lnSpc>
            </a:pPr>
            <a:r>
              <a:rPr sz="1350" b="1" spc="-4" dirty="0">
                <a:solidFill>
                  <a:srgbClr val="F7F478"/>
                </a:solidFill>
                <a:latin typeface="Arial"/>
                <a:cs typeface="Arial"/>
              </a:rPr>
              <a:t>jo.org.es/uxw_iOS_HIG  </a:t>
            </a:r>
            <a:r>
              <a:rPr sz="1350" b="1" dirty="0">
                <a:solidFill>
                  <a:srgbClr val="F7F478"/>
                </a:solidFill>
                <a:latin typeface="Arial"/>
                <a:cs typeface="Arial"/>
              </a:rPr>
              <a:t>j</a:t>
            </a:r>
            <a:r>
              <a:rPr sz="1350" b="1" spc="4" dirty="0">
                <a:solidFill>
                  <a:srgbClr val="F7F478"/>
                </a:solidFill>
                <a:latin typeface="Arial"/>
                <a:cs typeface="Arial"/>
              </a:rPr>
              <a:t>o</a:t>
            </a:r>
            <a:r>
              <a:rPr sz="1350" b="1" dirty="0">
                <a:solidFill>
                  <a:srgbClr val="F7F478"/>
                </a:solidFill>
                <a:latin typeface="Arial"/>
                <a:cs typeface="Arial"/>
              </a:rPr>
              <a:t>.</a:t>
            </a:r>
            <a:r>
              <a:rPr sz="1350" b="1" spc="4" dirty="0">
                <a:solidFill>
                  <a:srgbClr val="F7F478"/>
                </a:solidFill>
                <a:latin typeface="Arial"/>
                <a:cs typeface="Arial"/>
              </a:rPr>
              <a:t>o</a:t>
            </a:r>
            <a:r>
              <a:rPr sz="1350" b="1" dirty="0">
                <a:solidFill>
                  <a:srgbClr val="F7F478"/>
                </a:solidFill>
                <a:latin typeface="Arial"/>
                <a:cs typeface="Arial"/>
              </a:rPr>
              <a:t>rg.e</a:t>
            </a:r>
            <a:r>
              <a:rPr sz="1350" b="1" spc="-11" dirty="0">
                <a:solidFill>
                  <a:srgbClr val="F7F478"/>
                </a:solidFill>
                <a:latin typeface="Arial"/>
                <a:cs typeface="Arial"/>
              </a:rPr>
              <a:t>s</a:t>
            </a:r>
            <a:r>
              <a:rPr sz="1350" b="1" spc="4" dirty="0">
                <a:solidFill>
                  <a:srgbClr val="F7F478"/>
                </a:solidFill>
                <a:latin typeface="Arial"/>
                <a:cs typeface="Arial"/>
              </a:rPr>
              <a:t>/</a:t>
            </a:r>
            <a:r>
              <a:rPr sz="1350" b="1" dirty="0">
                <a:solidFill>
                  <a:srgbClr val="F7F478"/>
                </a:solidFill>
                <a:latin typeface="Arial"/>
                <a:cs typeface="Arial"/>
              </a:rPr>
              <a:t>uxw_win</a:t>
            </a:r>
            <a:r>
              <a:rPr sz="1350" b="1" spc="4" dirty="0">
                <a:solidFill>
                  <a:srgbClr val="F7F478"/>
                </a:solidFill>
                <a:latin typeface="Arial"/>
                <a:cs typeface="Arial"/>
              </a:rPr>
              <a:t>d</a:t>
            </a:r>
            <a:r>
              <a:rPr sz="1350" b="1" dirty="0">
                <a:solidFill>
                  <a:srgbClr val="F7F478"/>
                </a:solidFill>
                <a:latin typeface="Arial"/>
                <a:cs typeface="Arial"/>
              </a:rPr>
              <a:t>o</a:t>
            </a:r>
            <a:r>
              <a:rPr sz="1350" b="1" spc="4" dirty="0">
                <a:solidFill>
                  <a:srgbClr val="F7F478"/>
                </a:solidFill>
                <a:latin typeface="Arial"/>
                <a:cs typeface="Arial"/>
              </a:rPr>
              <a:t>w</a:t>
            </a:r>
            <a:r>
              <a:rPr sz="1350" b="1" spc="-4" dirty="0">
                <a:solidFill>
                  <a:srgbClr val="F7F478"/>
                </a:solidFill>
                <a:latin typeface="Arial"/>
                <a:cs typeface="Arial"/>
              </a:rPr>
              <a:t>s</a:t>
            </a:r>
            <a:r>
              <a:rPr sz="1350" b="1" spc="-11" dirty="0">
                <a:solidFill>
                  <a:srgbClr val="F7F478"/>
                </a:solidFill>
                <a:latin typeface="Arial"/>
                <a:cs typeface="Arial"/>
              </a:rPr>
              <a:t>_</a:t>
            </a:r>
            <a:r>
              <a:rPr sz="1350" b="1" dirty="0">
                <a:solidFill>
                  <a:srgbClr val="F7F478"/>
                </a:solidFill>
                <a:latin typeface="Arial"/>
                <a:cs typeface="Arial"/>
              </a:rPr>
              <a:t>HIG</a:t>
            </a:r>
            <a:endParaRPr sz="135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3037850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16626" y="0"/>
            <a:ext cx="9160625" cy="5143500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F431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9049" rIns="0" bIns="0" rtlCol="0">
            <a:spAutoFit/>
          </a:bodyPr>
          <a:lstStyle/>
          <a:p>
            <a:pPr marL="12383">
              <a:lnSpc>
                <a:spcPct val="100000"/>
              </a:lnSpc>
              <a:spcBef>
                <a:spcPts val="71"/>
              </a:spcBef>
            </a:pPr>
            <a:r>
              <a:rPr spc="-4" dirty="0"/>
              <a:t>Gracias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601753" y="2339340"/>
            <a:ext cx="2477453" cy="843439"/>
          </a:xfrm>
          <a:prstGeom prst="rect">
            <a:avLst/>
          </a:prstGeom>
        </p:spPr>
        <p:txBody>
          <a:bodyPr vert="horz" wrap="square" lIns="0" tIns="8096" rIns="0" bIns="0" rtlCol="0">
            <a:spAutoFit/>
          </a:bodyPr>
          <a:lstStyle/>
          <a:p>
            <a:pPr marL="9525" marR="3810">
              <a:lnSpc>
                <a:spcPct val="100299"/>
              </a:lnSpc>
              <a:spcBef>
                <a:spcPts val="64"/>
              </a:spcBef>
            </a:pP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Ahora vamos</a:t>
            </a:r>
            <a:r>
              <a:rPr sz="2700" b="1" spc="-3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b="1" spc="-4" dirty="0">
                <a:solidFill>
                  <a:srgbClr val="FFFFFF"/>
                </a:solidFill>
                <a:latin typeface="Arial"/>
                <a:cs typeface="Arial"/>
              </a:rPr>
              <a:t>a  prototipar</a:t>
            </a:r>
            <a:endParaRPr sz="2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601753" y="3512059"/>
            <a:ext cx="4341019" cy="248126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9525">
              <a:lnSpc>
                <a:spcPct val="100000"/>
              </a:lnSpc>
              <a:spcBef>
                <a:spcPts val="75"/>
              </a:spcBef>
            </a:pP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sketch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(5’) / wireframe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(10’)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/ </a:t>
            </a:r>
            <a:r>
              <a:rPr sz="1500" b="1" spc="-4" dirty="0">
                <a:solidFill>
                  <a:srgbClr val="FFFFFF"/>
                </a:solidFill>
                <a:latin typeface="Arial"/>
                <a:cs typeface="Arial"/>
              </a:rPr>
              <a:t>mockup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1500" b="1" spc="-124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500" b="1" dirty="0">
                <a:solidFill>
                  <a:srgbClr val="FFFFFF"/>
                </a:solidFill>
                <a:latin typeface="Arial"/>
                <a:cs typeface="Arial"/>
              </a:rPr>
              <a:t>prototipo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5281018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619500" y="3080004"/>
            <a:ext cx="1904364" cy="0"/>
          </a:xfrm>
          <a:custGeom>
            <a:avLst/>
            <a:gdLst/>
            <a:ahLst/>
            <a:cxnLst/>
            <a:rect l="l" t="t" r="r" b="b"/>
            <a:pathLst>
              <a:path w="1904364">
                <a:moveTo>
                  <a:pt x="0" y="0"/>
                </a:moveTo>
                <a:lnTo>
                  <a:pt x="1904111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6883" y="2625677"/>
            <a:ext cx="2609597" cy="13003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s-ES" sz="1800" spc="60" dirty="0">
                <a:solidFill>
                  <a:srgbClr val="FFFFFF"/>
                </a:solidFill>
                <a:latin typeface="Trebuchet MS"/>
                <a:cs typeface="Trebuchet MS"/>
              </a:rPr>
              <a:t>Manuel Vega Ulloa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39"/>
              </a:spcBef>
            </a:pPr>
            <a:r>
              <a:rPr lang="es-ES" sz="1400" spc="30" dirty="0">
                <a:solidFill>
                  <a:srgbClr val="FFFFFF"/>
                </a:solidFill>
                <a:latin typeface="Trebuchet MS"/>
                <a:cs typeface="Trebuchet MS"/>
              </a:rPr>
              <a:t>manuel.vega@manexware.com</a:t>
            </a:r>
            <a:endParaRPr sz="1400" dirty="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254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@</a:t>
            </a:r>
            <a:r>
              <a:rPr lang="es-ES" sz="1400" spc="55" dirty="0">
                <a:solidFill>
                  <a:srgbClr val="FFFFFF"/>
                </a:solidFill>
                <a:latin typeface="Trebuchet MS"/>
                <a:cs typeface="Trebuchet MS"/>
              </a:rPr>
              <a:t>eudoro69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DDE1F6-599E-4AF8-938B-8A681E9B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9" b="95729" l="9799" r="89950">
                        <a14:foregroundMark x1="35930" y1="7035" x2="51508" y2="7035"/>
                        <a14:foregroundMark x1="51508" y1="7035" x2="69347" y2="8543"/>
                        <a14:foregroundMark x1="36935" y1="5025" x2="63568" y2="4020"/>
                        <a14:foregroundMark x1="66332" y1="7035" x2="59548" y2="17839"/>
                        <a14:foregroundMark x1="59548" y1="17839" x2="44724" y2="17337"/>
                        <a14:foregroundMark x1="44724" y1="17337" x2="38191" y2="6784"/>
                        <a14:foregroundMark x1="42462" y1="10302" x2="62814" y2="11558"/>
                        <a14:foregroundMark x1="45729" y1="52261" x2="48744" y2="65578"/>
                        <a14:foregroundMark x1="48744" y1="65578" x2="45226" y2="53266"/>
                        <a14:foregroundMark x1="45226" y1="53266" x2="45226" y2="53266"/>
                        <a14:foregroundMark x1="47739" y1="53266" x2="49749" y2="66583"/>
                        <a14:foregroundMark x1="49749" y1="66583" x2="49497" y2="66834"/>
                        <a14:foregroundMark x1="49497" y1="52764" x2="47739" y2="66332"/>
                        <a14:foregroundMark x1="50000" y1="58040" x2="50503" y2="64070"/>
                        <a14:foregroundMark x1="44221" y1="91457" x2="54020" y2="95729"/>
                        <a14:foregroundMark x1="50754" y1="90452" x2="56030" y2="949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8692" y="151931"/>
            <a:ext cx="2512557" cy="25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817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64257" y="3088639"/>
            <a:ext cx="5020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0" dirty="0">
                <a:latin typeface="Trebuchet MS"/>
                <a:cs typeface="Trebuchet MS"/>
              </a:rPr>
              <a:t>Escogé </a:t>
            </a:r>
            <a:r>
              <a:rPr sz="3000" spc="-15" dirty="0">
                <a:latin typeface="Trebuchet MS"/>
                <a:cs typeface="Trebuchet MS"/>
              </a:rPr>
              <a:t>el líder </a:t>
            </a:r>
            <a:r>
              <a:rPr sz="3000" spc="95" dirty="0">
                <a:latin typeface="Trebuchet MS"/>
                <a:cs typeface="Trebuchet MS"/>
              </a:rPr>
              <a:t>de </a:t>
            </a:r>
            <a:r>
              <a:rPr sz="3000" spc="40" dirty="0">
                <a:latin typeface="Trebuchet MS"/>
                <a:cs typeface="Trebuchet MS"/>
              </a:rPr>
              <a:t>tu</a:t>
            </a:r>
            <a:r>
              <a:rPr sz="3000" spc="-80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equipo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0316" y="2696337"/>
            <a:ext cx="10248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Trebuchet MS"/>
                <a:cs typeface="Trebuchet MS"/>
              </a:rPr>
              <a:t>CORONALO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3393" y="4300728"/>
            <a:ext cx="435193" cy="551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66971" y="4494377"/>
            <a:ext cx="595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latin typeface="Trebuchet MS"/>
                <a:cs typeface="Trebuchet MS"/>
              </a:rPr>
              <a:t>30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95" dirty="0">
                <a:latin typeface="Trebuchet MS"/>
                <a:cs typeface="Trebuchet MS"/>
              </a:rPr>
              <a:t>seg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973067" y="1427988"/>
            <a:ext cx="1197864" cy="8784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54542" y="1326207"/>
            <a:ext cx="243268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0" spc="-35" dirty="0">
                <a:latin typeface="Roboto"/>
                <a:cs typeface="Roboto"/>
              </a:rPr>
              <a:t>¡Ya</a:t>
            </a:r>
            <a:r>
              <a:rPr sz="3000" b="0" spc="-85" dirty="0">
                <a:latin typeface="Roboto"/>
                <a:cs typeface="Roboto"/>
              </a:rPr>
              <a:t> </a:t>
            </a:r>
            <a:r>
              <a:rPr sz="3000" b="0" spc="-5" dirty="0">
                <a:latin typeface="Roboto"/>
                <a:cs typeface="Roboto"/>
              </a:rPr>
              <a:t>comienza!</a:t>
            </a:r>
            <a:endParaRPr sz="3000">
              <a:latin typeface="Roboto"/>
              <a:cs typeface="Roboto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099160" y="1861121"/>
            <a:ext cx="2754069" cy="142124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4067216" y="1879046"/>
            <a:ext cx="5076825" cy="1369695"/>
            <a:chOff x="4067216" y="1879046"/>
            <a:chExt cx="5076825" cy="1369695"/>
          </a:xfrm>
        </p:grpSpPr>
        <p:sp>
          <p:nvSpPr>
            <p:cNvPr id="12" name="object 12"/>
            <p:cNvSpPr/>
            <p:nvPr/>
          </p:nvSpPr>
          <p:spPr>
            <a:xfrm>
              <a:off x="4067216" y="1879046"/>
              <a:ext cx="5076764" cy="136927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70216" y="2072845"/>
              <a:ext cx="4873490" cy="997797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363741" y="2365868"/>
            <a:ext cx="29591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0097A7"/>
                </a:solidFill>
                <a:latin typeface="Verdana"/>
                <a:cs typeface="Verdana"/>
              </a:rPr>
              <a:t>Patrones </a:t>
            </a:r>
            <a:r>
              <a:rPr sz="2400" spc="90" dirty="0">
                <a:solidFill>
                  <a:srgbClr val="0097A7"/>
                </a:solidFill>
                <a:latin typeface="Verdana"/>
                <a:cs typeface="Verdana"/>
              </a:rPr>
              <a:t>de</a:t>
            </a:r>
            <a:r>
              <a:rPr sz="2400" spc="-660" dirty="0">
                <a:solidFill>
                  <a:srgbClr val="0097A7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0097A7"/>
                </a:solidFill>
                <a:latin typeface="Verdana"/>
                <a:cs typeface="Verdana"/>
              </a:rPr>
              <a:t>diseño</a:t>
            </a:r>
            <a:endParaRPr sz="2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537251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1183922" y="1615171"/>
            <a:ext cx="7960359" cy="1897380"/>
            <a:chOff x="1183922" y="1615171"/>
            <a:chExt cx="7960359" cy="1897380"/>
          </a:xfrm>
        </p:grpSpPr>
        <p:sp>
          <p:nvSpPr>
            <p:cNvPr id="10" name="object 10"/>
            <p:cNvSpPr/>
            <p:nvPr/>
          </p:nvSpPr>
          <p:spPr>
            <a:xfrm>
              <a:off x="1183922" y="1770821"/>
              <a:ext cx="3070718" cy="1639971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241072" y="1808921"/>
              <a:ext cx="2956419" cy="1525671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4067216" y="1615171"/>
              <a:ext cx="5076764" cy="1897271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270216" y="1808971"/>
              <a:ext cx="4873490" cy="1525796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4724400" y="2003953"/>
            <a:ext cx="4038600" cy="749050"/>
          </a:xfrm>
          <a:prstGeom prst="rect">
            <a:avLst/>
          </a:prstGeom>
        </p:spPr>
        <p:txBody>
          <a:bodyPr vert="horz" wrap="square" lIns="0" tIns="27939" rIns="0" bIns="0" rtlCol="0">
            <a:spAutoFit/>
          </a:bodyPr>
          <a:lstStyle/>
          <a:p>
            <a:pPr marL="12700" marR="5080">
              <a:lnSpc>
                <a:spcPts val="2850"/>
              </a:lnSpc>
              <a:spcBef>
                <a:spcPts val="219"/>
              </a:spcBef>
            </a:pPr>
            <a:r>
              <a:rPr sz="2400" b="1" spc="100" dirty="0" err="1">
                <a:solidFill>
                  <a:srgbClr val="333333"/>
                </a:solidFill>
                <a:latin typeface="Arial"/>
                <a:cs typeface="Arial"/>
              </a:rPr>
              <a:t>Aprendiendo</a:t>
            </a:r>
            <a:r>
              <a:rPr sz="2400" b="1" spc="-2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2400" b="1" spc="285" dirty="0" err="1">
                <a:solidFill>
                  <a:srgbClr val="333333"/>
                </a:solidFill>
                <a:latin typeface="Arial"/>
                <a:cs typeface="Arial"/>
              </a:rPr>
              <a:t>a</a:t>
            </a:r>
            <a:r>
              <a:rPr sz="2400" b="1" spc="100" dirty="0" err="1">
                <a:solidFill>
                  <a:srgbClr val="333333"/>
                </a:solidFill>
                <a:latin typeface="Arial"/>
                <a:cs typeface="Arial"/>
              </a:rPr>
              <a:t>diseñar</a:t>
            </a:r>
            <a:r>
              <a:rPr sz="2400" b="1" spc="100" dirty="0">
                <a:solidFill>
                  <a:srgbClr val="333333"/>
                </a:solidFill>
                <a:latin typeface="Arial"/>
                <a:cs typeface="Arial"/>
              </a:rPr>
              <a:t>  Interacciones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326634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2681" y="226026"/>
            <a:ext cx="7105855" cy="553998"/>
          </a:xfrm>
        </p:spPr>
        <p:txBody>
          <a:bodyPr/>
          <a:lstStyle/>
          <a:p>
            <a:r>
              <a:rPr lang="en-US" sz="3600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Manuel Vega Ulloa | ‏@eudoro69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613063" y="971550"/>
            <a:ext cx="7577542" cy="3603166"/>
          </a:xfrm>
        </p:spPr>
        <p:txBody>
          <a:bodyPr/>
          <a:lstStyle/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  <a:p>
            <a:pPr marL="504269" lvl="1"/>
            <a:r>
              <a:rPr lang="es-ES" sz="2059" dirty="0">
                <a:gradFill>
                  <a:gsLst>
                    <a:gs pos="2917">
                      <a:schemeClr val="accent3"/>
                    </a:gs>
                    <a:gs pos="3000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Máster en Dirección Estratégica y Gestión de la Innovación</a:t>
            </a:r>
          </a:p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</a:endParaRPr>
          </a:p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</a:endParaRPr>
          </a:p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</a:endParaRPr>
          </a:p>
          <a:p>
            <a:pPr marL="504269" lvl="1"/>
            <a:r>
              <a:rPr lang="es-ES" sz="2059" dirty="0">
                <a:gradFill>
                  <a:gsLst>
                    <a:gs pos="2917">
                      <a:schemeClr val="accent3"/>
                    </a:gs>
                    <a:gs pos="30000">
                      <a:schemeClr val="accent3"/>
                    </a:gs>
                  </a:gsLst>
                  <a:lin ang="5400000" scaled="0"/>
                </a:gradFill>
              </a:rPr>
              <a:t>Ingeniero en Sistemas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504269" lvl="1"/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504269" lvl="1"/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504269" lvl="1"/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504269" lvl="1"/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https://manexvega.blogspot.com/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504269" lvl="1"/>
            <a:r>
              <a:rPr lang="en-US" dirty="0">
                <a:hlinkClick r:id="rId4"/>
              </a:rPr>
              <a:t>http://github.com/mangrovex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8144A-F9FB-4FE0-8C8E-93FB216F8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61" y="2075192"/>
            <a:ext cx="2818144" cy="2818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164FD-2B53-4349-9DB0-099A15EC1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619" y="1010771"/>
            <a:ext cx="5870487" cy="587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0A0BE-2766-4DBF-A654-29294E8F8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421739"/>
            <a:ext cx="3613713" cy="4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154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480941" y="4340891"/>
              <a:ext cx="1107597" cy="57157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249359" y="1666820"/>
            <a:ext cx="6637020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b="0" spc="-25" dirty="0">
                <a:latin typeface="Roboto"/>
                <a:cs typeface="Roboto"/>
              </a:rPr>
              <a:t>Patrones </a:t>
            </a:r>
            <a:r>
              <a:rPr sz="6000" b="0" spc="-5" dirty="0">
                <a:latin typeface="Roboto"/>
                <a:cs typeface="Roboto"/>
              </a:rPr>
              <a:t>de</a:t>
            </a:r>
            <a:r>
              <a:rPr sz="6000" b="0" spc="-85" dirty="0">
                <a:latin typeface="Roboto"/>
                <a:cs typeface="Roboto"/>
              </a:rPr>
              <a:t> </a:t>
            </a:r>
            <a:r>
              <a:rPr sz="6000" b="0" spc="-5" dirty="0">
                <a:latin typeface="Roboto"/>
                <a:cs typeface="Roboto"/>
              </a:rPr>
              <a:t>diseño</a:t>
            </a:r>
            <a:endParaRPr sz="6000">
              <a:latin typeface="Roboto"/>
              <a:cs typeface="Roboto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2460469"/>
            <a:ext cx="9144000" cy="452120"/>
          </a:xfrm>
          <a:custGeom>
            <a:avLst/>
            <a:gdLst/>
            <a:ahLst/>
            <a:cxnLst/>
            <a:rect l="l" t="t" r="r" b="b"/>
            <a:pathLst>
              <a:path w="9144000" h="452119">
                <a:moveTo>
                  <a:pt x="9143981" y="452099"/>
                </a:moveTo>
                <a:lnTo>
                  <a:pt x="0" y="452099"/>
                </a:lnTo>
                <a:lnTo>
                  <a:pt x="0" y="0"/>
                </a:lnTo>
                <a:lnTo>
                  <a:pt x="9143981" y="0"/>
                </a:lnTo>
                <a:lnTo>
                  <a:pt x="9143981" y="452099"/>
                </a:lnTo>
                <a:close/>
              </a:path>
            </a:pathLst>
          </a:custGeom>
          <a:solidFill>
            <a:srgbClr val="F2F2F2">
              <a:alpha val="625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930234" y="2473681"/>
            <a:ext cx="52838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75" dirty="0">
                <a:solidFill>
                  <a:srgbClr val="424242"/>
                </a:solidFill>
                <a:latin typeface="Verdana"/>
                <a:cs typeface="Verdana"/>
              </a:rPr>
              <a:t>Diseñando </a:t>
            </a:r>
            <a:r>
              <a:rPr sz="2400" b="1" spc="-95" dirty="0">
                <a:solidFill>
                  <a:srgbClr val="424242"/>
                </a:solidFill>
                <a:latin typeface="Verdana"/>
                <a:cs typeface="Verdana"/>
              </a:rPr>
              <a:t>interfaces</a:t>
            </a:r>
            <a:r>
              <a:rPr sz="2400" b="1" spc="-240" dirty="0">
                <a:solidFill>
                  <a:srgbClr val="424242"/>
                </a:solidFill>
                <a:latin typeface="Verdana"/>
                <a:cs typeface="Verdana"/>
              </a:rPr>
              <a:t> </a:t>
            </a:r>
            <a:r>
              <a:rPr sz="2400" b="1" i="1" spc="90" dirty="0">
                <a:solidFill>
                  <a:srgbClr val="424242"/>
                </a:solidFill>
                <a:latin typeface="Trebuchet MS"/>
                <a:cs typeface="Trebuchet MS"/>
              </a:rPr>
              <a:t>"intuitivas"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9485" y="4508916"/>
            <a:ext cx="3830320" cy="364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spc="-125" dirty="0">
                <a:solidFill>
                  <a:srgbClr val="333333"/>
                </a:solidFill>
                <a:latin typeface="Arial Black"/>
                <a:cs typeface="Arial Black"/>
              </a:rPr>
              <a:t>Este </a:t>
            </a:r>
            <a:r>
              <a:rPr sz="1100" spc="-25" dirty="0">
                <a:solidFill>
                  <a:srgbClr val="333333"/>
                </a:solidFill>
                <a:latin typeface="Arial Black"/>
                <a:cs typeface="Arial Black"/>
              </a:rPr>
              <a:t>obra </a:t>
            </a:r>
            <a:r>
              <a:rPr sz="1100" spc="-65" dirty="0">
                <a:solidFill>
                  <a:srgbClr val="333333"/>
                </a:solidFill>
                <a:latin typeface="Arial Black"/>
                <a:cs typeface="Arial Black"/>
              </a:rPr>
              <a:t>está </a:t>
            </a:r>
            <a:r>
              <a:rPr sz="1100" spc="-35" dirty="0">
                <a:solidFill>
                  <a:srgbClr val="333333"/>
                </a:solidFill>
                <a:latin typeface="Arial Black"/>
                <a:cs typeface="Arial Black"/>
              </a:rPr>
              <a:t>bajo </a:t>
            </a:r>
            <a:r>
              <a:rPr sz="1100" spc="-30" dirty="0">
                <a:solidFill>
                  <a:srgbClr val="333333"/>
                </a:solidFill>
                <a:latin typeface="Arial Black"/>
                <a:cs typeface="Arial Black"/>
              </a:rPr>
              <a:t>una </a:t>
            </a:r>
            <a:r>
              <a:rPr sz="1100" spc="-70" dirty="0">
                <a:solidFill>
                  <a:srgbClr val="333333"/>
                </a:solidFill>
                <a:latin typeface="Arial Black"/>
                <a:cs typeface="Arial Black"/>
              </a:rPr>
              <a:t>licencia</a:t>
            </a:r>
            <a:r>
              <a:rPr sz="1100" spc="-235" dirty="0">
                <a:solidFill>
                  <a:srgbClr val="333333"/>
                </a:solidFill>
                <a:latin typeface="Arial Black"/>
                <a:cs typeface="Arial Black"/>
              </a:rPr>
              <a:t> </a:t>
            </a:r>
            <a:r>
              <a:rPr sz="1100" spc="-20" dirty="0">
                <a:solidFill>
                  <a:srgbClr val="333333"/>
                </a:solidFill>
                <a:latin typeface="Arial Black"/>
                <a:cs typeface="Arial Black"/>
              </a:rPr>
              <a:t>de</a:t>
            </a:r>
            <a:endParaRPr sz="11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100" b="1" spc="55" dirty="0">
                <a:solidFill>
                  <a:srgbClr val="333333"/>
                </a:solidFill>
                <a:latin typeface="Arial"/>
                <a:cs typeface="Arial"/>
              </a:rPr>
              <a:t>Creative</a:t>
            </a:r>
            <a:r>
              <a:rPr sz="1100" b="1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b="1" spc="70" dirty="0">
                <a:solidFill>
                  <a:srgbClr val="333333"/>
                </a:solidFill>
                <a:latin typeface="Arial"/>
                <a:cs typeface="Arial"/>
              </a:rPr>
              <a:t>Commons</a:t>
            </a:r>
            <a:r>
              <a:rPr sz="1100" b="1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b="1" spc="40" dirty="0">
                <a:solidFill>
                  <a:srgbClr val="333333"/>
                </a:solidFill>
                <a:latin typeface="Arial"/>
                <a:cs typeface="Arial"/>
              </a:rPr>
              <a:t>Reconocimiento</a:t>
            </a:r>
            <a:r>
              <a:rPr sz="1100" b="1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b="1" spc="35" dirty="0">
                <a:solidFill>
                  <a:srgbClr val="333333"/>
                </a:solidFill>
                <a:latin typeface="Arial"/>
                <a:cs typeface="Arial"/>
              </a:rPr>
              <a:t>4.0</a:t>
            </a:r>
            <a:r>
              <a:rPr sz="1100" b="1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100" b="1" spc="50" dirty="0">
                <a:solidFill>
                  <a:srgbClr val="333333"/>
                </a:solidFill>
                <a:latin typeface="Arial"/>
                <a:cs typeface="Arial"/>
              </a:rPr>
              <a:t>Internacional</a:t>
            </a:r>
            <a:endParaRPr sz="1100">
              <a:latin typeface="Arial"/>
              <a:cs typeface="Arial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880661" y="4460525"/>
            <a:ext cx="791532" cy="335364"/>
            <a:chOff x="1880661" y="4460525"/>
            <a:chExt cx="791532" cy="335364"/>
          </a:xfrm>
        </p:grpSpPr>
        <p:sp>
          <p:nvSpPr>
            <p:cNvPr id="11" name="object 11"/>
            <p:cNvSpPr/>
            <p:nvPr/>
          </p:nvSpPr>
          <p:spPr>
            <a:xfrm>
              <a:off x="2336832" y="4460525"/>
              <a:ext cx="335361" cy="33536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880661" y="4460525"/>
              <a:ext cx="335364" cy="335364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7771791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592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38321" y="255907"/>
            <a:ext cx="3240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215" dirty="0">
                <a:solidFill>
                  <a:srgbClr val="0097A7"/>
                </a:solidFill>
                <a:latin typeface="Arial"/>
                <a:cs typeface="Arial"/>
              </a:rPr>
              <a:t>QUÉ </a:t>
            </a:r>
            <a:r>
              <a:rPr sz="2400" spc="-204" dirty="0">
                <a:solidFill>
                  <a:srgbClr val="0097A7"/>
                </a:solidFill>
                <a:latin typeface="Arial"/>
                <a:cs typeface="Arial"/>
              </a:rPr>
              <a:t>ES </a:t>
            </a:r>
            <a:r>
              <a:rPr sz="2400" spc="-105" dirty="0">
                <a:solidFill>
                  <a:srgbClr val="0097A7"/>
                </a:solidFill>
                <a:latin typeface="Arial"/>
                <a:cs typeface="Arial"/>
              </a:rPr>
              <a:t>UN</a:t>
            </a:r>
            <a:r>
              <a:rPr sz="2400" spc="15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spc="-145" dirty="0">
                <a:solidFill>
                  <a:srgbClr val="0097A7"/>
                </a:solidFill>
                <a:latin typeface="Arial"/>
                <a:cs typeface="Arial"/>
              </a:rPr>
              <a:t>PROTOTIPO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738348"/>
            <a:ext cx="2005964" cy="19050"/>
          </a:xfrm>
          <a:custGeom>
            <a:avLst/>
            <a:gdLst/>
            <a:ahLst/>
            <a:cxnLst/>
            <a:rect l="l" t="t" r="r" b="b"/>
            <a:pathLst>
              <a:path w="2005964" h="19050">
                <a:moveTo>
                  <a:pt x="2005418" y="19049"/>
                </a:moveTo>
                <a:lnTo>
                  <a:pt x="0" y="19049"/>
                </a:lnTo>
                <a:lnTo>
                  <a:pt x="0" y="0"/>
                </a:lnTo>
                <a:lnTo>
                  <a:pt x="2005418" y="0"/>
                </a:lnTo>
                <a:lnTo>
                  <a:pt x="2005418" y="19049"/>
                </a:lnTo>
                <a:close/>
              </a:path>
            </a:pathLst>
          </a:custGeom>
          <a:solidFill>
            <a:srgbClr val="009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45318" y="1345556"/>
            <a:ext cx="6645275" cy="1397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399"/>
              </a:lnSpc>
              <a:spcBef>
                <a:spcPts val="100"/>
              </a:spcBef>
            </a:pPr>
            <a:r>
              <a:rPr sz="2600" spc="70" dirty="0">
                <a:latin typeface="Verdana"/>
                <a:cs typeface="Verdana"/>
              </a:rPr>
              <a:t>Una</a:t>
            </a:r>
            <a:r>
              <a:rPr sz="2600" spc="-260" dirty="0">
                <a:latin typeface="Verdana"/>
                <a:cs typeface="Verdana"/>
              </a:rPr>
              <a:t> </a:t>
            </a:r>
            <a:r>
              <a:rPr sz="2600" b="1" spc="-95" dirty="0">
                <a:latin typeface="Verdana"/>
                <a:cs typeface="Verdana"/>
              </a:rPr>
              <a:t>representación</a:t>
            </a:r>
            <a:r>
              <a:rPr sz="2600" b="1" spc="-235" dirty="0">
                <a:latin typeface="Verdana"/>
                <a:cs typeface="Verdana"/>
              </a:rPr>
              <a:t> </a:t>
            </a:r>
            <a:r>
              <a:rPr sz="2600" spc="65" dirty="0">
                <a:latin typeface="Verdana"/>
                <a:cs typeface="Verdana"/>
              </a:rPr>
              <a:t>de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50" dirty="0">
                <a:latin typeface="Verdana"/>
                <a:cs typeface="Verdana"/>
              </a:rPr>
              <a:t>una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-85" dirty="0">
                <a:latin typeface="Verdana"/>
                <a:cs typeface="Verdana"/>
              </a:rPr>
              <a:t>idea,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75" dirty="0">
                <a:latin typeface="Verdana"/>
                <a:cs typeface="Verdana"/>
              </a:rPr>
              <a:t>que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-55" dirty="0">
                <a:latin typeface="Verdana"/>
                <a:cs typeface="Verdana"/>
              </a:rPr>
              <a:t>se  </a:t>
            </a:r>
            <a:r>
              <a:rPr sz="2600" spc="70" dirty="0">
                <a:latin typeface="Verdana"/>
                <a:cs typeface="Verdana"/>
              </a:rPr>
              <a:t>puede </a:t>
            </a:r>
            <a:r>
              <a:rPr sz="2600" spc="-185" dirty="0">
                <a:latin typeface="Verdana"/>
                <a:cs typeface="Verdana"/>
              </a:rPr>
              <a:t>ver, </a:t>
            </a:r>
            <a:r>
              <a:rPr sz="2600" spc="-85" dirty="0">
                <a:latin typeface="Verdana"/>
                <a:cs typeface="Verdana"/>
              </a:rPr>
              <a:t>tocar, </a:t>
            </a:r>
            <a:r>
              <a:rPr sz="2600" spc="-250" dirty="0">
                <a:latin typeface="Verdana"/>
                <a:cs typeface="Verdana"/>
              </a:rPr>
              <a:t>y/o </a:t>
            </a:r>
            <a:r>
              <a:rPr sz="2600" spc="-45" dirty="0">
                <a:latin typeface="Verdana"/>
                <a:cs typeface="Verdana"/>
              </a:rPr>
              <a:t>interactuar, </a:t>
            </a:r>
            <a:r>
              <a:rPr sz="2600" spc="10" dirty="0">
                <a:latin typeface="Verdana"/>
                <a:cs typeface="Verdana"/>
              </a:rPr>
              <a:t>pero  sobretodo</a:t>
            </a:r>
            <a:r>
              <a:rPr sz="2600" spc="-254" dirty="0">
                <a:latin typeface="Verdana"/>
                <a:cs typeface="Verdana"/>
              </a:rPr>
              <a:t> </a:t>
            </a:r>
            <a:r>
              <a:rPr sz="2600" spc="5" dirty="0">
                <a:latin typeface="Verdana"/>
                <a:cs typeface="Verdana"/>
              </a:rPr>
              <a:t>nos</a:t>
            </a:r>
            <a:r>
              <a:rPr sz="2600" spc="-250" dirty="0">
                <a:latin typeface="Verdana"/>
                <a:cs typeface="Verdana"/>
              </a:rPr>
              <a:t> </a:t>
            </a:r>
            <a:r>
              <a:rPr sz="2600" spc="25" dirty="0">
                <a:latin typeface="Verdana"/>
                <a:cs typeface="Verdana"/>
              </a:rPr>
              <a:t>permite</a:t>
            </a:r>
            <a:r>
              <a:rPr sz="2600" spc="-270" dirty="0">
                <a:latin typeface="Verdana"/>
                <a:cs typeface="Verdana"/>
              </a:rPr>
              <a:t> </a:t>
            </a:r>
            <a:r>
              <a:rPr sz="2600" b="1" spc="-135" dirty="0">
                <a:latin typeface="Verdana"/>
                <a:cs typeface="Verdana"/>
              </a:rPr>
              <a:t>aprender</a:t>
            </a:r>
            <a:r>
              <a:rPr sz="2600" spc="-135" dirty="0">
                <a:latin typeface="Verdana"/>
                <a:cs typeface="Verdana"/>
              </a:rPr>
              <a:t>.</a:t>
            </a:r>
            <a:endParaRPr sz="26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427518169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592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321" y="255907"/>
            <a:ext cx="3240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215" dirty="0">
                <a:solidFill>
                  <a:srgbClr val="0097A7"/>
                </a:solidFill>
                <a:latin typeface="Arial"/>
                <a:cs typeface="Arial"/>
              </a:rPr>
              <a:t>QUÉ </a:t>
            </a:r>
            <a:r>
              <a:rPr sz="2400" b="0" spc="-204" dirty="0">
                <a:solidFill>
                  <a:srgbClr val="0097A7"/>
                </a:solidFill>
                <a:latin typeface="Arial"/>
                <a:cs typeface="Arial"/>
              </a:rPr>
              <a:t>ES </a:t>
            </a:r>
            <a:r>
              <a:rPr sz="2400" b="0" spc="-105" dirty="0">
                <a:solidFill>
                  <a:srgbClr val="0097A7"/>
                </a:solidFill>
                <a:latin typeface="Arial"/>
                <a:cs typeface="Arial"/>
              </a:rPr>
              <a:t>UN</a:t>
            </a:r>
            <a:r>
              <a:rPr sz="2400" b="0" spc="15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-145" dirty="0">
                <a:solidFill>
                  <a:srgbClr val="0097A7"/>
                </a:solidFill>
                <a:latin typeface="Arial"/>
                <a:cs typeface="Arial"/>
              </a:rPr>
              <a:t>PROTOTIPO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738348"/>
            <a:ext cx="8398510" cy="3730625"/>
            <a:chOff x="0" y="738348"/>
            <a:chExt cx="8398510" cy="3730625"/>
          </a:xfrm>
        </p:grpSpPr>
        <p:sp>
          <p:nvSpPr>
            <p:cNvPr id="6" name="object 6"/>
            <p:cNvSpPr/>
            <p:nvPr/>
          </p:nvSpPr>
          <p:spPr>
            <a:xfrm>
              <a:off x="0" y="738348"/>
              <a:ext cx="2005964" cy="19050"/>
            </a:xfrm>
            <a:custGeom>
              <a:avLst/>
              <a:gdLst/>
              <a:ahLst/>
              <a:cxnLst/>
              <a:rect l="l" t="t" r="r" b="b"/>
              <a:pathLst>
                <a:path w="2005964" h="19050">
                  <a:moveTo>
                    <a:pt x="2005418" y="19049"/>
                  </a:moveTo>
                  <a:lnTo>
                    <a:pt x="0" y="19049"/>
                  </a:lnTo>
                  <a:lnTo>
                    <a:pt x="0" y="0"/>
                  </a:lnTo>
                  <a:lnTo>
                    <a:pt x="2005418" y="0"/>
                  </a:lnTo>
                  <a:lnTo>
                    <a:pt x="2005418" y="19049"/>
                  </a:lnTo>
                  <a:close/>
                </a:path>
              </a:pathLst>
            </a:custGeom>
            <a:solidFill>
              <a:srgbClr val="0097A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5741" y="900223"/>
              <a:ext cx="4195624" cy="356851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496565" y="900233"/>
              <a:ext cx="3901467" cy="356850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0338318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321" y="255907"/>
            <a:ext cx="35693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140" dirty="0">
                <a:solidFill>
                  <a:srgbClr val="0097A7"/>
                </a:solidFill>
                <a:latin typeface="Arial"/>
                <a:cs typeface="Arial"/>
              </a:rPr>
              <a:t>DISEÑO </a:t>
            </a:r>
            <a:r>
              <a:rPr sz="2400" b="0" spc="-210" dirty="0">
                <a:solidFill>
                  <a:srgbClr val="0097A7"/>
                </a:solidFill>
                <a:latin typeface="Arial"/>
                <a:cs typeface="Arial"/>
              </a:rPr>
              <a:t>DE</a:t>
            </a:r>
            <a:r>
              <a:rPr sz="2400" b="0" spc="-5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-110" dirty="0">
                <a:solidFill>
                  <a:srgbClr val="0097A7"/>
                </a:solidFill>
                <a:latin typeface="Arial"/>
                <a:cs typeface="Arial"/>
              </a:rPr>
              <a:t>INTERACCIÓN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38348"/>
            <a:ext cx="2005964" cy="19050"/>
          </a:xfrm>
          <a:custGeom>
            <a:avLst/>
            <a:gdLst/>
            <a:ahLst/>
            <a:cxnLst/>
            <a:rect l="l" t="t" r="r" b="b"/>
            <a:pathLst>
              <a:path w="2005964" h="19050">
                <a:moveTo>
                  <a:pt x="2005418" y="19049"/>
                </a:moveTo>
                <a:lnTo>
                  <a:pt x="0" y="19049"/>
                </a:lnTo>
                <a:lnTo>
                  <a:pt x="0" y="0"/>
                </a:lnTo>
                <a:lnTo>
                  <a:pt x="2005418" y="0"/>
                </a:lnTo>
                <a:lnTo>
                  <a:pt x="2005418" y="19049"/>
                </a:lnTo>
                <a:close/>
              </a:path>
            </a:pathLst>
          </a:custGeom>
          <a:solidFill>
            <a:srgbClr val="009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6049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100"/>
              </a:spcBef>
            </a:pPr>
            <a:r>
              <a:rPr b="0" spc="-40" dirty="0">
                <a:latin typeface="Verdana"/>
                <a:cs typeface="Verdana"/>
              </a:rPr>
              <a:t>“El </a:t>
            </a:r>
            <a:r>
              <a:rPr b="0" spc="35" dirty="0">
                <a:latin typeface="Verdana"/>
                <a:cs typeface="Verdana"/>
              </a:rPr>
              <a:t>diseño </a:t>
            </a:r>
            <a:r>
              <a:rPr b="0" spc="75" dirty="0">
                <a:latin typeface="Verdana"/>
                <a:cs typeface="Verdana"/>
              </a:rPr>
              <a:t>de </a:t>
            </a:r>
            <a:r>
              <a:rPr b="0" spc="25" dirty="0">
                <a:latin typeface="Verdana"/>
                <a:cs typeface="Verdana"/>
              </a:rPr>
              <a:t>interacción </a:t>
            </a:r>
            <a:r>
              <a:rPr b="0" spc="-30" dirty="0">
                <a:latin typeface="Verdana"/>
                <a:cs typeface="Verdana"/>
              </a:rPr>
              <a:t>es </a:t>
            </a:r>
            <a:r>
              <a:rPr b="0" dirty="0">
                <a:latin typeface="Verdana"/>
                <a:cs typeface="Verdana"/>
              </a:rPr>
              <a:t>el </a:t>
            </a:r>
            <a:r>
              <a:rPr b="0" spc="-15" dirty="0">
                <a:latin typeface="Verdana"/>
                <a:cs typeface="Verdana"/>
              </a:rPr>
              <a:t>arte </a:t>
            </a:r>
            <a:r>
              <a:rPr b="0" spc="75" dirty="0">
                <a:latin typeface="Verdana"/>
                <a:cs typeface="Verdana"/>
              </a:rPr>
              <a:t>de  </a:t>
            </a:r>
            <a:r>
              <a:rPr spc="-95" dirty="0">
                <a:latin typeface="Verdana"/>
                <a:cs typeface="Verdana"/>
              </a:rPr>
              <a:t>facilitar </a:t>
            </a:r>
            <a:r>
              <a:rPr b="0" spc="-40" dirty="0">
                <a:latin typeface="Verdana"/>
                <a:cs typeface="Verdana"/>
              </a:rPr>
              <a:t>las </a:t>
            </a:r>
            <a:r>
              <a:rPr spc="-85" dirty="0">
                <a:latin typeface="Verdana"/>
                <a:cs typeface="Verdana"/>
              </a:rPr>
              <a:t>interacciones </a:t>
            </a:r>
            <a:r>
              <a:rPr b="0" spc="15" dirty="0">
                <a:latin typeface="Verdana"/>
                <a:cs typeface="Verdana"/>
              </a:rPr>
              <a:t>entre </a:t>
            </a:r>
            <a:r>
              <a:rPr b="0" spc="-40" dirty="0">
                <a:latin typeface="Verdana"/>
                <a:cs typeface="Verdana"/>
              </a:rPr>
              <a:t>las  </a:t>
            </a:r>
            <a:r>
              <a:rPr spc="-105" dirty="0">
                <a:latin typeface="Verdana"/>
                <a:cs typeface="Verdana"/>
              </a:rPr>
              <a:t>personas </a:t>
            </a:r>
            <a:r>
              <a:rPr b="0" spc="50" dirty="0">
                <a:latin typeface="Verdana"/>
                <a:cs typeface="Verdana"/>
              </a:rPr>
              <a:t>mediante </a:t>
            </a:r>
            <a:r>
              <a:rPr spc="-75" dirty="0">
                <a:latin typeface="Verdana"/>
                <a:cs typeface="Verdana"/>
              </a:rPr>
              <a:t>productos</a:t>
            </a:r>
            <a:r>
              <a:rPr spc="-620" dirty="0">
                <a:latin typeface="Verdana"/>
                <a:cs typeface="Verdana"/>
              </a:rPr>
              <a:t> </a:t>
            </a:r>
            <a:r>
              <a:rPr b="0" spc="-120" dirty="0">
                <a:latin typeface="Verdana"/>
                <a:cs typeface="Verdana"/>
              </a:rPr>
              <a:t>y </a:t>
            </a:r>
            <a:r>
              <a:rPr spc="-140" dirty="0">
                <a:latin typeface="Verdana"/>
                <a:cs typeface="Verdana"/>
              </a:rPr>
              <a:t>servicios</a:t>
            </a:r>
            <a:r>
              <a:rPr b="0" spc="-140" dirty="0">
                <a:latin typeface="Verdana"/>
                <a:cs typeface="Verdana"/>
              </a:rPr>
              <a:t>.”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45318" y="3089008"/>
            <a:ext cx="339852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i="1" spc="80" dirty="0">
                <a:solidFill>
                  <a:srgbClr val="4B4B4B"/>
                </a:solidFill>
                <a:latin typeface="Verdana"/>
                <a:cs typeface="Verdana"/>
              </a:rPr>
              <a:t>Dan</a:t>
            </a:r>
            <a:r>
              <a:rPr sz="1400" i="1" spc="-125" dirty="0">
                <a:solidFill>
                  <a:srgbClr val="4B4B4B"/>
                </a:solidFill>
                <a:latin typeface="Verdana"/>
                <a:cs typeface="Verdana"/>
              </a:rPr>
              <a:t> </a:t>
            </a:r>
            <a:r>
              <a:rPr sz="1400" i="1" spc="-15" dirty="0">
                <a:solidFill>
                  <a:srgbClr val="4B4B4B"/>
                </a:solidFill>
                <a:latin typeface="Verdana"/>
                <a:cs typeface="Verdana"/>
              </a:rPr>
              <a:t>Saffer</a:t>
            </a:r>
            <a:r>
              <a:rPr sz="1400" i="1" spc="-125" dirty="0">
                <a:solidFill>
                  <a:srgbClr val="4B4B4B"/>
                </a:solidFill>
                <a:latin typeface="Verdana"/>
                <a:cs typeface="Verdana"/>
              </a:rPr>
              <a:t> </a:t>
            </a:r>
            <a:r>
              <a:rPr sz="1400" i="1" spc="-105" dirty="0">
                <a:solidFill>
                  <a:srgbClr val="4B4B4B"/>
                </a:solidFill>
                <a:latin typeface="Verdana"/>
                <a:cs typeface="Verdana"/>
              </a:rPr>
              <a:t>-</a:t>
            </a:r>
            <a:r>
              <a:rPr sz="1400" i="1" spc="-125" dirty="0">
                <a:solidFill>
                  <a:srgbClr val="4B4B4B"/>
                </a:solidFill>
                <a:latin typeface="Verdana"/>
                <a:cs typeface="Verdana"/>
              </a:rPr>
              <a:t> </a:t>
            </a:r>
            <a:r>
              <a:rPr sz="1400" i="1" spc="35" dirty="0">
                <a:solidFill>
                  <a:srgbClr val="4B4B4B"/>
                </a:solidFill>
                <a:latin typeface="Verdana"/>
                <a:cs typeface="Verdana"/>
              </a:rPr>
              <a:t>Designing</a:t>
            </a:r>
            <a:r>
              <a:rPr sz="1400" i="1" spc="-125" dirty="0">
                <a:solidFill>
                  <a:srgbClr val="4B4B4B"/>
                </a:solidFill>
                <a:latin typeface="Verdana"/>
                <a:cs typeface="Verdana"/>
              </a:rPr>
              <a:t> </a:t>
            </a:r>
            <a:r>
              <a:rPr sz="1400" i="1" spc="-15" dirty="0">
                <a:solidFill>
                  <a:srgbClr val="4B4B4B"/>
                </a:solidFill>
                <a:latin typeface="Verdana"/>
                <a:cs typeface="Verdana"/>
              </a:rPr>
              <a:t>for</a:t>
            </a:r>
            <a:r>
              <a:rPr sz="1400" i="1" spc="-125" dirty="0">
                <a:solidFill>
                  <a:srgbClr val="4B4B4B"/>
                </a:solidFill>
                <a:latin typeface="Verdana"/>
                <a:cs typeface="Verdana"/>
              </a:rPr>
              <a:t> </a:t>
            </a:r>
            <a:r>
              <a:rPr sz="1400" i="1" spc="5" dirty="0">
                <a:solidFill>
                  <a:srgbClr val="4B4B4B"/>
                </a:solidFill>
                <a:latin typeface="Verdana"/>
                <a:cs typeface="Verdana"/>
              </a:rPr>
              <a:t>Interaction</a:t>
            </a:r>
            <a:endParaRPr sz="14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614745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1485896"/>
              <a:ext cx="7429785" cy="220979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221399" rIns="0" bIns="0" rtlCol="0">
            <a:spAutoFit/>
          </a:bodyPr>
          <a:lstStyle/>
          <a:p>
            <a:pPr marR="5080">
              <a:lnSpc>
                <a:spcPct val="114599"/>
              </a:lnSpc>
              <a:spcBef>
                <a:spcPts val="95"/>
              </a:spcBef>
            </a:pPr>
            <a:r>
              <a:rPr sz="6000" b="0" spc="-830" dirty="0">
                <a:latin typeface="Arial Black"/>
                <a:cs typeface="Arial Black"/>
              </a:rPr>
              <a:t>¿QUÉ </a:t>
            </a:r>
            <a:r>
              <a:rPr sz="6000" b="0" spc="-675" dirty="0">
                <a:latin typeface="Arial Black"/>
                <a:cs typeface="Arial Black"/>
              </a:rPr>
              <a:t>NOS </a:t>
            </a:r>
            <a:r>
              <a:rPr sz="6000" b="0" spc="-865" dirty="0">
                <a:latin typeface="Arial Black"/>
                <a:cs typeface="Arial Black"/>
              </a:rPr>
              <a:t>PIDEN </a:t>
            </a:r>
            <a:r>
              <a:rPr sz="6000" b="0" spc="-695" dirty="0">
                <a:latin typeface="Arial Black"/>
                <a:cs typeface="Arial Black"/>
              </a:rPr>
              <a:t>A  </a:t>
            </a:r>
            <a:r>
              <a:rPr sz="6000" b="0" spc="-860" dirty="0">
                <a:latin typeface="Arial Black"/>
                <a:cs typeface="Arial Black"/>
              </a:rPr>
              <a:t>LOS </a:t>
            </a:r>
            <a:r>
              <a:rPr sz="6000" b="0" spc="-1070" dirty="0">
                <a:latin typeface="Arial Black"/>
                <a:cs typeface="Arial Black"/>
              </a:rPr>
              <a:t>UX</a:t>
            </a:r>
            <a:r>
              <a:rPr sz="6000" b="0" spc="-229" dirty="0">
                <a:latin typeface="Arial Black"/>
                <a:cs typeface="Arial Black"/>
              </a:rPr>
              <a:t> </a:t>
            </a:r>
            <a:r>
              <a:rPr sz="6000" b="0" spc="-875" dirty="0">
                <a:latin typeface="Arial Black"/>
                <a:cs typeface="Arial Black"/>
              </a:rPr>
              <a:t>DESIGNERS?</a:t>
            </a:r>
            <a:endParaRPr sz="60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9859927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592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-12700" y="191682"/>
            <a:ext cx="32372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u="heavy" spc="1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Anypoint</a:t>
            </a:r>
            <a:r>
              <a:rPr sz="2400" spc="-1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0097A7"/>
                </a:solidFill>
                <a:latin typeface="Arial"/>
                <a:cs typeface="Arial"/>
              </a:rPr>
              <a:t>Platform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865823"/>
            <a:ext cx="9144000" cy="4277995"/>
            <a:chOff x="0" y="865823"/>
            <a:chExt cx="9144000" cy="4277995"/>
          </a:xfrm>
        </p:grpSpPr>
        <p:sp>
          <p:nvSpPr>
            <p:cNvPr id="5" name="object 5"/>
            <p:cNvSpPr/>
            <p:nvPr/>
          </p:nvSpPr>
          <p:spPr>
            <a:xfrm>
              <a:off x="7872267" y="4645264"/>
              <a:ext cx="1019181" cy="34971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79374" y="865823"/>
              <a:ext cx="8764607" cy="427766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0" y="2198333"/>
              <a:ext cx="9144000" cy="820419"/>
            </a:xfrm>
            <a:custGeom>
              <a:avLst/>
              <a:gdLst/>
              <a:ahLst/>
              <a:cxnLst/>
              <a:rect l="l" t="t" r="r" b="b"/>
              <a:pathLst>
                <a:path w="9144000" h="820419">
                  <a:moveTo>
                    <a:pt x="9143981" y="819910"/>
                  </a:moveTo>
                  <a:lnTo>
                    <a:pt x="0" y="819910"/>
                  </a:lnTo>
                  <a:lnTo>
                    <a:pt x="0" y="0"/>
                  </a:lnTo>
                  <a:lnTo>
                    <a:pt x="9143981" y="0"/>
                  </a:lnTo>
                  <a:lnTo>
                    <a:pt x="9143981" y="819910"/>
                  </a:lnTo>
                  <a:close/>
                </a:path>
              </a:pathLst>
            </a:custGeom>
            <a:solidFill>
              <a:srgbClr val="4242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2417017" y="2251042"/>
            <a:ext cx="431038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000" spc="55" dirty="0">
                <a:solidFill>
                  <a:srgbClr val="FFFFFF"/>
                </a:solidFill>
                <a:latin typeface="Verdana"/>
                <a:cs typeface="Verdana"/>
              </a:rPr>
              <a:t>Que </a:t>
            </a:r>
            <a:r>
              <a:rPr sz="4000" spc="140" dirty="0">
                <a:solidFill>
                  <a:srgbClr val="FFFFFF"/>
                </a:solidFill>
                <a:latin typeface="Verdana"/>
                <a:cs typeface="Verdana"/>
              </a:rPr>
              <a:t>sea</a:t>
            </a:r>
            <a:r>
              <a:rPr sz="4000" spc="-107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4000" spc="5" dirty="0">
                <a:solidFill>
                  <a:srgbClr val="FFFFFF"/>
                </a:solidFill>
                <a:latin typeface="Verdana"/>
                <a:cs typeface="Verdana"/>
              </a:rPr>
              <a:t>intuitiva</a:t>
            </a:r>
            <a:endParaRPr sz="4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62511450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89803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41754" y="3088639"/>
            <a:ext cx="54590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0" dirty="0">
                <a:latin typeface="Trebuchet MS"/>
                <a:cs typeface="Trebuchet MS"/>
              </a:rPr>
              <a:t>Escogé </a:t>
            </a:r>
            <a:r>
              <a:rPr sz="3000" spc="-15" dirty="0">
                <a:latin typeface="Trebuchet MS"/>
                <a:cs typeface="Trebuchet MS"/>
              </a:rPr>
              <a:t>el </a:t>
            </a:r>
            <a:r>
              <a:rPr sz="3000" spc="145" dirty="0">
                <a:latin typeface="Trebuchet MS"/>
                <a:cs typeface="Trebuchet MS"/>
              </a:rPr>
              <a:t>cronos </a:t>
            </a:r>
            <a:r>
              <a:rPr sz="3000" spc="95" dirty="0">
                <a:latin typeface="Trebuchet MS"/>
                <a:cs typeface="Trebuchet MS"/>
              </a:rPr>
              <a:t>de </a:t>
            </a:r>
            <a:r>
              <a:rPr sz="3000" spc="40" dirty="0">
                <a:latin typeface="Trebuchet MS"/>
                <a:cs typeface="Trebuchet MS"/>
              </a:rPr>
              <a:t>tu</a:t>
            </a:r>
            <a:r>
              <a:rPr sz="3000" spc="-235" dirty="0">
                <a:latin typeface="Trebuchet MS"/>
                <a:cs typeface="Trebuchet MS"/>
              </a:rPr>
              <a:t> </a:t>
            </a:r>
            <a:r>
              <a:rPr sz="3000" spc="80" dirty="0">
                <a:latin typeface="Trebuchet MS"/>
                <a:cs typeface="Trebuchet MS"/>
              </a:rPr>
              <a:t>equipo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52469" y="2696337"/>
            <a:ext cx="164274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100" dirty="0">
                <a:latin typeface="Trebuchet MS"/>
                <a:cs typeface="Trebuchet MS"/>
              </a:rPr>
              <a:t>C</a:t>
            </a:r>
            <a:r>
              <a:rPr sz="1400" b="1" spc="105" dirty="0">
                <a:latin typeface="Trebuchet MS"/>
                <a:cs typeface="Trebuchet MS"/>
              </a:rPr>
              <a:t>R</a:t>
            </a:r>
            <a:r>
              <a:rPr sz="1400" b="1" spc="85" dirty="0">
                <a:latin typeface="Trebuchet MS"/>
                <a:cs typeface="Trebuchet MS"/>
              </a:rPr>
              <a:t>ONOMETRE</a:t>
            </a:r>
            <a:r>
              <a:rPr sz="1400" b="1" spc="75" dirty="0">
                <a:latin typeface="Trebuchet MS"/>
                <a:cs typeface="Trebuchet MS"/>
              </a:rPr>
              <a:t>A</a:t>
            </a:r>
            <a:r>
              <a:rPr sz="1400" b="1" spc="60" dirty="0">
                <a:latin typeface="Trebuchet MS"/>
                <a:cs typeface="Trebuchet MS"/>
              </a:rPr>
              <a:t>LO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93393" y="4300728"/>
            <a:ext cx="435193" cy="551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66971" y="4494377"/>
            <a:ext cx="595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latin typeface="Trebuchet MS"/>
                <a:cs typeface="Trebuchet MS"/>
              </a:rPr>
              <a:t>30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95" dirty="0">
                <a:latin typeface="Trebuchet MS"/>
                <a:cs typeface="Trebuchet MS"/>
              </a:rPr>
              <a:t>seg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9938" y="1505711"/>
            <a:ext cx="724123" cy="9220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2009770"/>
              <a:ext cx="7429785" cy="116204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7273" y="2004688"/>
            <a:ext cx="461962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75" dirty="0"/>
              <a:t>¿INTUITIVO?</a:t>
            </a:r>
            <a:endParaRPr sz="6000"/>
          </a:p>
        </p:txBody>
      </p:sp>
    </p:spTree>
    <p:extLst>
      <p:ext uri="{BB962C8B-B14F-4D97-AF65-F5344CB8AC3E}">
        <p14:creationId xmlns:p14="http://schemas.microsoft.com/office/powerpoint/2010/main" val="4223799757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38321" y="255907"/>
            <a:ext cx="15030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0" spc="-75" dirty="0">
                <a:solidFill>
                  <a:srgbClr val="0097A7"/>
                </a:solidFill>
                <a:latin typeface="Arial"/>
                <a:cs typeface="Arial"/>
              </a:rPr>
              <a:t>INTUICIÓN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738348"/>
            <a:ext cx="2005964" cy="19050"/>
          </a:xfrm>
          <a:custGeom>
            <a:avLst/>
            <a:gdLst/>
            <a:ahLst/>
            <a:cxnLst/>
            <a:rect l="l" t="t" r="r" b="b"/>
            <a:pathLst>
              <a:path w="2005964" h="19050">
                <a:moveTo>
                  <a:pt x="2005418" y="19049"/>
                </a:moveTo>
                <a:lnTo>
                  <a:pt x="0" y="19049"/>
                </a:lnTo>
                <a:lnTo>
                  <a:pt x="0" y="0"/>
                </a:lnTo>
                <a:lnTo>
                  <a:pt x="2005418" y="0"/>
                </a:lnTo>
                <a:lnTo>
                  <a:pt x="2005418" y="19049"/>
                </a:lnTo>
                <a:close/>
              </a:path>
            </a:pathLst>
          </a:custGeom>
          <a:solidFill>
            <a:srgbClr val="009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1000"/>
              </a:lnSpc>
              <a:spcBef>
                <a:spcPts val="100"/>
              </a:spcBef>
            </a:pPr>
            <a:r>
              <a:rPr b="0" spc="-110" dirty="0"/>
              <a:t>Habilidad </a:t>
            </a:r>
            <a:r>
              <a:rPr b="0" spc="-25" dirty="0"/>
              <a:t>para </a:t>
            </a:r>
            <a:r>
              <a:rPr b="0" spc="-130" dirty="0"/>
              <a:t>conocer, </a:t>
            </a:r>
            <a:r>
              <a:rPr spc="160" dirty="0">
                <a:latin typeface="Arial"/>
                <a:cs typeface="Arial"/>
              </a:rPr>
              <a:t>comprender </a:t>
            </a:r>
            <a:r>
              <a:rPr b="0" spc="-60" dirty="0"/>
              <a:t>o  </a:t>
            </a:r>
            <a:r>
              <a:rPr spc="110" dirty="0">
                <a:latin typeface="Arial"/>
                <a:cs typeface="Arial"/>
              </a:rPr>
              <a:t>percibir</a:t>
            </a:r>
            <a:r>
              <a:rPr spc="-80" dirty="0">
                <a:latin typeface="Arial"/>
                <a:cs typeface="Arial"/>
              </a:rPr>
              <a:t> </a:t>
            </a:r>
            <a:r>
              <a:rPr b="0" spc="-65" dirty="0"/>
              <a:t>algo</a:t>
            </a:r>
            <a:r>
              <a:rPr b="0" spc="-210" dirty="0"/>
              <a:t> </a:t>
            </a:r>
            <a:r>
              <a:rPr spc="155" dirty="0">
                <a:latin typeface="Arial"/>
                <a:cs typeface="Arial"/>
              </a:rPr>
              <a:t>de</a:t>
            </a:r>
            <a:r>
              <a:rPr spc="-195" dirty="0">
                <a:latin typeface="Arial"/>
                <a:cs typeface="Arial"/>
              </a:rPr>
              <a:t> </a:t>
            </a:r>
            <a:r>
              <a:rPr spc="229" dirty="0">
                <a:latin typeface="Arial"/>
                <a:cs typeface="Arial"/>
              </a:rPr>
              <a:t>manera</a:t>
            </a:r>
            <a:r>
              <a:rPr spc="-75" dirty="0">
                <a:latin typeface="Arial"/>
                <a:cs typeface="Arial"/>
              </a:rPr>
              <a:t> </a:t>
            </a:r>
            <a:r>
              <a:rPr b="0" spc="-95" dirty="0"/>
              <a:t>clara</a:t>
            </a:r>
            <a:r>
              <a:rPr b="0" spc="-210" dirty="0"/>
              <a:t> </a:t>
            </a:r>
            <a:r>
              <a:rPr b="0" spc="-105" dirty="0"/>
              <a:t>e</a:t>
            </a:r>
            <a:r>
              <a:rPr b="0" spc="-215" dirty="0"/>
              <a:t> </a:t>
            </a:r>
            <a:r>
              <a:rPr spc="130" dirty="0">
                <a:latin typeface="Arial"/>
                <a:cs typeface="Arial"/>
              </a:rPr>
              <a:t>inmediata</a:t>
            </a:r>
            <a:r>
              <a:rPr b="0" spc="130" dirty="0"/>
              <a:t>,  </a:t>
            </a:r>
            <a:r>
              <a:rPr i="1" spc="-110" dirty="0">
                <a:latin typeface="Verdana"/>
                <a:cs typeface="Verdana"/>
              </a:rPr>
              <a:t>sin</a:t>
            </a:r>
            <a:r>
              <a:rPr i="1" spc="-350" dirty="0">
                <a:latin typeface="Verdana"/>
                <a:cs typeface="Verdana"/>
              </a:rPr>
              <a:t> </a:t>
            </a:r>
            <a:r>
              <a:rPr i="1" spc="-55" dirty="0">
                <a:latin typeface="Verdana"/>
                <a:cs typeface="Verdana"/>
              </a:rPr>
              <a:t>la</a:t>
            </a:r>
            <a:r>
              <a:rPr i="1" spc="-345" dirty="0">
                <a:latin typeface="Verdana"/>
                <a:cs typeface="Verdana"/>
              </a:rPr>
              <a:t> </a:t>
            </a:r>
            <a:r>
              <a:rPr i="1" spc="-95" dirty="0">
                <a:latin typeface="Verdana"/>
                <a:cs typeface="Verdana"/>
              </a:rPr>
              <a:t>intervención</a:t>
            </a:r>
            <a:r>
              <a:rPr i="1" spc="-345" dirty="0">
                <a:latin typeface="Verdana"/>
                <a:cs typeface="Verdana"/>
              </a:rPr>
              <a:t> </a:t>
            </a:r>
            <a:r>
              <a:rPr i="1" spc="-85" dirty="0">
                <a:latin typeface="Verdana"/>
                <a:cs typeface="Verdana"/>
              </a:rPr>
              <a:t>de</a:t>
            </a:r>
            <a:r>
              <a:rPr i="1" spc="-345" dirty="0">
                <a:latin typeface="Verdana"/>
                <a:cs typeface="Verdana"/>
              </a:rPr>
              <a:t> </a:t>
            </a:r>
            <a:r>
              <a:rPr i="1" spc="-55" dirty="0">
                <a:latin typeface="Verdana"/>
                <a:cs typeface="Verdana"/>
              </a:rPr>
              <a:t>la</a:t>
            </a:r>
            <a:r>
              <a:rPr i="1" spc="-345" dirty="0">
                <a:latin typeface="Verdana"/>
                <a:cs typeface="Verdana"/>
              </a:rPr>
              <a:t> </a:t>
            </a:r>
            <a:r>
              <a:rPr i="1" spc="-165" dirty="0">
                <a:latin typeface="Verdana"/>
                <a:cs typeface="Verdana"/>
              </a:rPr>
              <a:t>razón</a:t>
            </a:r>
            <a:r>
              <a:rPr b="0" spc="-165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67764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47599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3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¿NACEMO</a:t>
            </a:r>
            <a:r>
              <a:rPr sz="2400" b="0" spc="-135" dirty="0">
                <a:solidFill>
                  <a:srgbClr val="0097A7"/>
                </a:solidFill>
                <a:latin typeface="Arial"/>
                <a:cs typeface="Arial"/>
              </a:rPr>
              <a:t>S </a:t>
            </a:r>
            <a:r>
              <a:rPr sz="2400" b="0" spc="-140" dirty="0">
                <a:solidFill>
                  <a:srgbClr val="0097A7"/>
                </a:solidFill>
                <a:latin typeface="Arial"/>
                <a:cs typeface="Arial"/>
              </a:rPr>
              <a:t>CON</a:t>
            </a:r>
            <a:r>
              <a:rPr sz="2400" b="0" spc="-5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-85" dirty="0">
                <a:solidFill>
                  <a:srgbClr val="0097A7"/>
                </a:solidFill>
                <a:latin typeface="Arial"/>
                <a:cs typeface="Arial"/>
              </a:rPr>
              <a:t>INTUICIÓN?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47966" y="1013094"/>
            <a:ext cx="1619885" cy="2715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20" dirty="0">
                <a:solidFill>
                  <a:srgbClr val="666666"/>
                </a:solidFill>
                <a:latin typeface="Verdana"/>
                <a:cs typeface="Verdana"/>
              </a:rPr>
              <a:t>RESPIRAR</a:t>
            </a:r>
            <a:endParaRPr sz="1600">
              <a:latin typeface="Verdana"/>
              <a:cs typeface="Verdana"/>
            </a:endParaRPr>
          </a:p>
          <a:p>
            <a:pPr marL="12700" marR="255270">
              <a:lnSpc>
                <a:spcPct val="301000"/>
              </a:lnSpc>
            </a:pPr>
            <a:r>
              <a:rPr sz="1600" spc="20" dirty="0">
                <a:solidFill>
                  <a:srgbClr val="666666"/>
                </a:solidFill>
                <a:latin typeface="Verdana"/>
                <a:cs typeface="Verdana"/>
              </a:rPr>
              <a:t>SUCCIONAR  </a:t>
            </a:r>
            <a:r>
              <a:rPr sz="1600" spc="60" dirty="0">
                <a:solidFill>
                  <a:srgbClr val="666666"/>
                </a:solidFill>
                <a:latin typeface="Verdana"/>
                <a:cs typeface="Verdana"/>
              </a:rPr>
              <a:t>LLORAR</a:t>
            </a:r>
            <a:endParaRPr sz="1600">
              <a:latin typeface="Verdana"/>
              <a:cs typeface="Verdana"/>
            </a:endParaRPr>
          </a:p>
          <a:p>
            <a:pPr>
              <a:lnSpc>
                <a:spcPct val="100000"/>
              </a:lnSpc>
            </a:pPr>
            <a:endParaRPr sz="1900">
              <a:latin typeface="Verdana"/>
              <a:cs typeface="Verdana"/>
            </a:endParaRPr>
          </a:p>
          <a:p>
            <a:pPr marL="12700" marR="5080">
              <a:lnSpc>
                <a:spcPct val="100000"/>
              </a:lnSpc>
              <a:spcBef>
                <a:spcPts val="1545"/>
              </a:spcBef>
            </a:pPr>
            <a:r>
              <a:rPr sz="1600" spc="50" dirty="0">
                <a:solidFill>
                  <a:srgbClr val="666666"/>
                </a:solidFill>
                <a:latin typeface="Verdana"/>
                <a:cs typeface="Verdana"/>
              </a:rPr>
              <a:t>REGULAR </a:t>
            </a:r>
            <a:r>
              <a:rPr sz="1600" spc="65" dirty="0">
                <a:solidFill>
                  <a:srgbClr val="666666"/>
                </a:solidFill>
                <a:latin typeface="Verdana"/>
                <a:cs typeface="Verdana"/>
              </a:rPr>
              <a:t>LA  </a:t>
            </a:r>
            <a:r>
              <a:rPr sz="1600" spc="95" dirty="0">
                <a:solidFill>
                  <a:srgbClr val="666666"/>
                </a:solidFill>
                <a:latin typeface="Verdana"/>
                <a:cs typeface="Verdana"/>
              </a:rPr>
              <a:t>TEM</a:t>
            </a:r>
            <a:r>
              <a:rPr sz="1600" spc="70" dirty="0">
                <a:solidFill>
                  <a:srgbClr val="666666"/>
                </a:solidFill>
                <a:latin typeface="Verdana"/>
                <a:cs typeface="Verdana"/>
              </a:rPr>
              <a:t>P</a:t>
            </a:r>
            <a:r>
              <a:rPr sz="1600" spc="60" dirty="0">
                <a:solidFill>
                  <a:srgbClr val="666666"/>
                </a:solidFill>
                <a:latin typeface="Verdana"/>
                <a:cs typeface="Verdana"/>
              </a:rPr>
              <a:t>ER</a:t>
            </a:r>
            <a:r>
              <a:rPr sz="1600" dirty="0">
                <a:solidFill>
                  <a:srgbClr val="666666"/>
                </a:solidFill>
                <a:latin typeface="Verdana"/>
                <a:cs typeface="Verdana"/>
              </a:rPr>
              <a:t>A</a:t>
            </a:r>
            <a:r>
              <a:rPr sz="1600" spc="-70" dirty="0">
                <a:solidFill>
                  <a:srgbClr val="666666"/>
                </a:solidFill>
                <a:latin typeface="Verdana"/>
                <a:cs typeface="Verdana"/>
              </a:rPr>
              <a:t>T</a:t>
            </a:r>
            <a:r>
              <a:rPr sz="1600" spc="70" dirty="0">
                <a:solidFill>
                  <a:srgbClr val="666666"/>
                </a:solidFill>
                <a:latin typeface="Verdana"/>
                <a:cs typeface="Verdana"/>
              </a:rPr>
              <a:t>URA</a:t>
            </a:r>
            <a:endParaRPr sz="1600">
              <a:latin typeface="Verdana"/>
              <a:cs typeface="Verdana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6323" y="960523"/>
            <a:ext cx="4906990" cy="3260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22211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1119197"/>
              <a:ext cx="7429785" cy="294321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73" y="1117150"/>
            <a:ext cx="4241800" cy="848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400" b="1" spc="-245" dirty="0">
                <a:solidFill>
                  <a:srgbClr val="FFFFFF"/>
                </a:solidFill>
                <a:latin typeface="Arial"/>
                <a:cs typeface="Arial"/>
              </a:rPr>
              <a:t>ENTONCES…</a:t>
            </a:r>
            <a:endParaRPr sz="5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7273" y="1940105"/>
            <a:ext cx="6133465" cy="19113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599"/>
              </a:lnSpc>
              <a:spcBef>
                <a:spcPts val="95"/>
              </a:spcBef>
            </a:pPr>
            <a:r>
              <a:rPr sz="5400" spc="-100" dirty="0">
                <a:solidFill>
                  <a:srgbClr val="FFFFFF"/>
                </a:solidFill>
                <a:latin typeface="Arial Black"/>
                <a:cs typeface="Arial Black"/>
              </a:rPr>
              <a:t>de </a:t>
            </a:r>
            <a:r>
              <a:rPr sz="5400" spc="-85" dirty="0">
                <a:solidFill>
                  <a:srgbClr val="FFFFFF"/>
                </a:solidFill>
                <a:latin typeface="Arial Black"/>
                <a:cs typeface="Arial Black"/>
              </a:rPr>
              <a:t>dónde </a:t>
            </a:r>
            <a:r>
              <a:rPr sz="5400" spc="-270" dirty="0">
                <a:solidFill>
                  <a:srgbClr val="FFFFFF"/>
                </a:solidFill>
                <a:latin typeface="Arial Black"/>
                <a:cs typeface="Arial Black"/>
              </a:rPr>
              <a:t>viene</a:t>
            </a:r>
            <a:r>
              <a:rPr sz="5400" spc="-128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400" spc="-245" dirty="0">
                <a:solidFill>
                  <a:srgbClr val="FFFFFF"/>
                </a:solidFill>
                <a:latin typeface="Arial Black"/>
                <a:cs typeface="Arial Black"/>
              </a:rPr>
              <a:t>la  </a:t>
            </a:r>
            <a:r>
              <a:rPr sz="5400" spc="-310" dirty="0">
                <a:solidFill>
                  <a:srgbClr val="FFFFFF"/>
                </a:solidFill>
                <a:latin typeface="Arial Black"/>
                <a:cs typeface="Arial Black"/>
              </a:rPr>
              <a:t>intuición</a:t>
            </a:r>
            <a:endParaRPr sz="54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39871772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647698"/>
              <a:ext cx="7429785" cy="38861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73" y="525649"/>
            <a:ext cx="4808855" cy="3797300"/>
          </a:xfrm>
          <a:prstGeom prst="rect">
            <a:avLst/>
          </a:prstGeom>
        </p:spPr>
        <p:txBody>
          <a:bodyPr vert="horz" wrap="square" lIns="0" tIns="1327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45"/>
              </a:spcBef>
            </a:pPr>
            <a:r>
              <a:rPr sz="5400" b="1" spc="40" dirty="0">
                <a:solidFill>
                  <a:srgbClr val="FFFFFF"/>
                </a:solidFill>
                <a:latin typeface="Arial"/>
                <a:cs typeface="Arial"/>
              </a:rPr>
              <a:t>INTUICIÓN</a:t>
            </a:r>
            <a:endParaRPr sz="5400">
              <a:latin typeface="Arial"/>
              <a:cs typeface="Arial"/>
            </a:endParaRPr>
          </a:p>
          <a:p>
            <a:pPr marL="12700" marR="5080">
              <a:lnSpc>
                <a:spcPts val="7420"/>
              </a:lnSpc>
              <a:spcBef>
                <a:spcPts val="405"/>
              </a:spcBef>
            </a:pPr>
            <a:r>
              <a:rPr sz="5400" spc="-405" dirty="0">
                <a:solidFill>
                  <a:srgbClr val="FFFFFF"/>
                </a:solidFill>
                <a:latin typeface="Arial Black"/>
                <a:cs typeface="Arial Black"/>
              </a:rPr>
              <a:t>=  </a:t>
            </a:r>
            <a:r>
              <a:rPr sz="5400" b="1" spc="-180" dirty="0">
                <a:solidFill>
                  <a:srgbClr val="FFFFFF"/>
                </a:solidFill>
                <a:latin typeface="Arial"/>
                <a:cs typeface="Arial"/>
              </a:rPr>
              <a:t>APRENDIZAJE  </a:t>
            </a:r>
            <a:r>
              <a:rPr sz="5400" spc="-715" dirty="0">
                <a:solidFill>
                  <a:srgbClr val="FFFFFF"/>
                </a:solidFill>
                <a:latin typeface="Arial Black"/>
                <a:cs typeface="Arial Black"/>
              </a:rPr>
              <a:t>INCONSCIENTE</a:t>
            </a:r>
            <a:endParaRPr sz="54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69221147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7273" y="681350"/>
            <a:ext cx="7014209" cy="2844800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4000" spc="-250" dirty="0">
                <a:solidFill>
                  <a:srgbClr val="FFFFFF"/>
                </a:solidFill>
                <a:latin typeface="Arial Black"/>
                <a:cs typeface="Arial Black"/>
              </a:rPr>
              <a:t>¿CÓMO</a:t>
            </a:r>
            <a:r>
              <a:rPr sz="4000" spc="-3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00" b="1" spc="-95" dirty="0">
                <a:solidFill>
                  <a:srgbClr val="FFFFFF"/>
                </a:solidFill>
                <a:latin typeface="Arial"/>
                <a:cs typeface="Arial"/>
              </a:rPr>
              <a:t>LOGRAMOS</a:t>
            </a:r>
            <a:endParaRPr sz="4000">
              <a:latin typeface="Arial"/>
              <a:cs typeface="Arial"/>
            </a:endParaRPr>
          </a:p>
          <a:p>
            <a:pPr marL="12700" marR="5080">
              <a:lnSpc>
                <a:spcPct val="115599"/>
              </a:lnSpc>
            </a:pPr>
            <a:r>
              <a:rPr sz="4000" spc="-575" dirty="0">
                <a:solidFill>
                  <a:srgbClr val="FFFFFF"/>
                </a:solidFill>
                <a:latin typeface="Arial Black"/>
                <a:cs typeface="Arial Black"/>
              </a:rPr>
              <a:t>QUE </a:t>
            </a:r>
            <a:r>
              <a:rPr sz="4000" spc="-640" dirty="0">
                <a:solidFill>
                  <a:srgbClr val="FFFFFF"/>
                </a:solidFill>
                <a:latin typeface="Arial Black"/>
                <a:cs typeface="Arial Black"/>
              </a:rPr>
              <a:t>NUESTROS </a:t>
            </a:r>
            <a:r>
              <a:rPr sz="4000" spc="-580" dirty="0">
                <a:solidFill>
                  <a:srgbClr val="FFFFFF"/>
                </a:solidFill>
                <a:latin typeface="Arial Black"/>
                <a:cs typeface="Arial Black"/>
              </a:rPr>
              <a:t>USUARIOS  </a:t>
            </a:r>
            <a:r>
              <a:rPr sz="4000" b="1" spc="-200" dirty="0">
                <a:solidFill>
                  <a:srgbClr val="FFFFFF"/>
                </a:solidFill>
                <a:latin typeface="Arial"/>
                <a:cs typeface="Arial"/>
              </a:rPr>
              <a:t>USEN </a:t>
            </a:r>
            <a:r>
              <a:rPr sz="4000" spc="-675" dirty="0">
                <a:solidFill>
                  <a:srgbClr val="FFFFFF"/>
                </a:solidFill>
                <a:latin typeface="Arial Black"/>
                <a:cs typeface="Arial Black"/>
              </a:rPr>
              <a:t>NUESTRAS </a:t>
            </a:r>
            <a:r>
              <a:rPr sz="4000" b="1" spc="-175" dirty="0">
                <a:solidFill>
                  <a:srgbClr val="FFFFFF"/>
                </a:solidFill>
                <a:latin typeface="Arial"/>
                <a:cs typeface="Arial"/>
              </a:rPr>
              <a:t>INTERFACES  </a:t>
            </a:r>
            <a:r>
              <a:rPr sz="4000" b="1" spc="-40" dirty="0">
                <a:solidFill>
                  <a:srgbClr val="FFFFFF"/>
                </a:solidFill>
                <a:latin typeface="Arial"/>
                <a:cs typeface="Arial"/>
              </a:rPr>
              <a:t>SIN</a:t>
            </a:r>
            <a:r>
              <a:rPr sz="4000" b="1" spc="-3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="1" spc="-125" dirty="0">
                <a:solidFill>
                  <a:srgbClr val="FFFFFF"/>
                </a:solidFill>
                <a:latin typeface="Arial"/>
                <a:cs typeface="Arial"/>
              </a:rPr>
              <a:t>RAZONAR</a:t>
            </a:r>
            <a:r>
              <a:rPr sz="4000" spc="-125" dirty="0">
                <a:solidFill>
                  <a:srgbClr val="FFFFFF"/>
                </a:solidFill>
                <a:latin typeface="Arial Black"/>
                <a:cs typeface="Arial Black"/>
              </a:rPr>
              <a:t>?</a:t>
            </a:r>
            <a:endParaRPr sz="40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44907732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2037595"/>
              <a:ext cx="7664384" cy="1106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7273" y="2095492"/>
            <a:ext cx="725932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-140" dirty="0"/>
              <a:t>¡PATRONES </a:t>
            </a:r>
            <a:r>
              <a:rPr sz="5000" spc="-300" dirty="0"/>
              <a:t>DE</a:t>
            </a:r>
            <a:r>
              <a:rPr sz="5000" spc="-690" dirty="0"/>
              <a:t> </a:t>
            </a:r>
            <a:r>
              <a:rPr sz="5000" spc="-65" dirty="0"/>
              <a:t>DISEÑO!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54438018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3860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PATRONE</a:t>
            </a:r>
            <a:r>
              <a:rPr sz="2400" b="0" spc="-170" dirty="0">
                <a:solidFill>
                  <a:srgbClr val="0097A7"/>
                </a:solidFill>
                <a:latin typeface="Arial"/>
                <a:cs typeface="Arial"/>
              </a:rPr>
              <a:t>S </a:t>
            </a:r>
            <a:r>
              <a:rPr sz="2400" b="0" spc="-210" dirty="0">
                <a:solidFill>
                  <a:srgbClr val="0097A7"/>
                </a:solidFill>
                <a:latin typeface="Arial"/>
                <a:cs typeface="Arial"/>
              </a:rPr>
              <a:t>DE</a:t>
            </a:r>
            <a:r>
              <a:rPr sz="2400" b="0" spc="-2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-140" dirty="0">
                <a:solidFill>
                  <a:srgbClr val="0097A7"/>
                </a:solidFill>
                <a:latin typeface="Arial"/>
                <a:cs typeface="Arial"/>
              </a:rPr>
              <a:t>DISEÑO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249" y="1068877"/>
            <a:ext cx="7163434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100"/>
              </a:spcBef>
            </a:pPr>
            <a:r>
              <a:rPr sz="2200" spc="-150" dirty="0">
                <a:solidFill>
                  <a:srgbClr val="4B4B4B"/>
                </a:solidFill>
                <a:latin typeface="Arial Black"/>
                <a:cs typeface="Arial Black"/>
              </a:rPr>
              <a:t>Son </a:t>
            </a:r>
            <a:r>
              <a:rPr sz="2200" spc="-100" dirty="0">
                <a:solidFill>
                  <a:srgbClr val="4B4B4B"/>
                </a:solidFill>
                <a:latin typeface="Arial Black"/>
                <a:cs typeface="Arial Black"/>
              </a:rPr>
              <a:t>la </a:t>
            </a:r>
            <a:r>
              <a:rPr sz="2200" spc="-70" dirty="0">
                <a:solidFill>
                  <a:srgbClr val="4B4B4B"/>
                </a:solidFill>
                <a:latin typeface="Arial Black"/>
                <a:cs typeface="Arial Black"/>
              </a:rPr>
              <a:t>base </a:t>
            </a:r>
            <a:r>
              <a:rPr sz="2200" spc="-25" dirty="0">
                <a:solidFill>
                  <a:srgbClr val="4B4B4B"/>
                </a:solidFill>
                <a:latin typeface="Arial Black"/>
                <a:cs typeface="Arial Black"/>
              </a:rPr>
              <a:t>para </a:t>
            </a:r>
            <a:r>
              <a:rPr sz="2200" spc="-100" dirty="0">
                <a:solidFill>
                  <a:srgbClr val="4B4B4B"/>
                </a:solidFill>
                <a:latin typeface="Arial Black"/>
                <a:cs typeface="Arial Black"/>
              </a:rPr>
              <a:t>la </a:t>
            </a:r>
            <a:r>
              <a:rPr sz="2200" spc="-50" dirty="0">
                <a:solidFill>
                  <a:srgbClr val="4B4B4B"/>
                </a:solidFill>
                <a:latin typeface="Arial Black"/>
                <a:cs typeface="Arial Black"/>
              </a:rPr>
              <a:t>búsqueda </a:t>
            </a:r>
            <a:r>
              <a:rPr sz="2200" spc="-40" dirty="0">
                <a:solidFill>
                  <a:srgbClr val="4B4B4B"/>
                </a:solidFill>
                <a:latin typeface="Arial Black"/>
                <a:cs typeface="Arial Black"/>
              </a:rPr>
              <a:t>de </a:t>
            </a:r>
            <a:r>
              <a:rPr sz="2200" b="1" spc="70" dirty="0">
                <a:solidFill>
                  <a:srgbClr val="4B4B4B"/>
                </a:solidFill>
                <a:latin typeface="Arial"/>
                <a:cs typeface="Arial"/>
              </a:rPr>
              <a:t>soluciones </a:t>
            </a:r>
            <a:r>
              <a:rPr sz="2200" b="1" spc="265" dirty="0">
                <a:solidFill>
                  <a:srgbClr val="4B4B4B"/>
                </a:solidFill>
                <a:latin typeface="Arial"/>
                <a:cs typeface="Arial"/>
              </a:rPr>
              <a:t>a  </a:t>
            </a:r>
            <a:r>
              <a:rPr sz="2200" b="1" spc="135" dirty="0">
                <a:solidFill>
                  <a:srgbClr val="4B4B4B"/>
                </a:solidFill>
                <a:latin typeface="Arial"/>
                <a:cs typeface="Arial"/>
              </a:rPr>
              <a:t>problemas</a:t>
            </a:r>
            <a:r>
              <a:rPr sz="2200" b="1" spc="-175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200" b="1" spc="135" dirty="0">
                <a:solidFill>
                  <a:srgbClr val="4B4B4B"/>
                </a:solidFill>
                <a:latin typeface="Arial"/>
                <a:cs typeface="Arial"/>
              </a:rPr>
              <a:t>comunes</a:t>
            </a:r>
            <a:r>
              <a:rPr sz="2200" b="1" spc="-7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4B4B4B"/>
                </a:solidFill>
                <a:latin typeface="Arial Black"/>
                <a:cs typeface="Arial Black"/>
              </a:rPr>
              <a:t>en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55" dirty="0">
                <a:solidFill>
                  <a:srgbClr val="4B4B4B"/>
                </a:solidFill>
                <a:latin typeface="Arial Black"/>
                <a:cs typeface="Arial Black"/>
              </a:rPr>
              <a:t>el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10" dirty="0">
                <a:solidFill>
                  <a:srgbClr val="4B4B4B"/>
                </a:solidFill>
                <a:latin typeface="Arial Black"/>
                <a:cs typeface="Arial Black"/>
              </a:rPr>
              <a:t>desarrollo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40" dirty="0">
                <a:solidFill>
                  <a:srgbClr val="4B4B4B"/>
                </a:solidFill>
                <a:latin typeface="Arial Black"/>
                <a:cs typeface="Arial Black"/>
              </a:rPr>
              <a:t>de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20" dirty="0">
                <a:solidFill>
                  <a:srgbClr val="4B4B4B"/>
                </a:solidFill>
                <a:latin typeface="Arial Black"/>
                <a:cs typeface="Arial Black"/>
              </a:rPr>
              <a:t>software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05" dirty="0">
                <a:solidFill>
                  <a:srgbClr val="4B4B4B"/>
                </a:solidFill>
                <a:latin typeface="Arial Black"/>
                <a:cs typeface="Arial Black"/>
              </a:rPr>
              <a:t>y  </a:t>
            </a:r>
            <a:r>
              <a:rPr sz="2200" spc="-120" dirty="0">
                <a:solidFill>
                  <a:srgbClr val="4B4B4B"/>
                </a:solidFill>
                <a:latin typeface="Arial Black"/>
                <a:cs typeface="Arial Black"/>
              </a:rPr>
              <a:t>otros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80" dirty="0">
                <a:solidFill>
                  <a:srgbClr val="4B4B4B"/>
                </a:solidFill>
                <a:latin typeface="Arial Black"/>
                <a:cs typeface="Arial Black"/>
              </a:rPr>
              <a:t>ámbitos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20" dirty="0">
                <a:solidFill>
                  <a:srgbClr val="4B4B4B"/>
                </a:solidFill>
                <a:latin typeface="Arial Black"/>
                <a:cs typeface="Arial Black"/>
              </a:rPr>
              <a:t>referentes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00" dirty="0">
                <a:solidFill>
                  <a:srgbClr val="4B4B4B"/>
                </a:solidFill>
                <a:latin typeface="Arial Black"/>
                <a:cs typeface="Arial Black"/>
              </a:rPr>
              <a:t>al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05" dirty="0">
                <a:solidFill>
                  <a:srgbClr val="4B4B4B"/>
                </a:solidFill>
                <a:latin typeface="Arial Black"/>
                <a:cs typeface="Arial Black"/>
              </a:rPr>
              <a:t>diseño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40" dirty="0">
                <a:solidFill>
                  <a:srgbClr val="4B4B4B"/>
                </a:solidFill>
                <a:latin typeface="Arial Black"/>
                <a:cs typeface="Arial Black"/>
              </a:rPr>
              <a:t>de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05" dirty="0">
                <a:solidFill>
                  <a:srgbClr val="4B4B4B"/>
                </a:solidFill>
                <a:latin typeface="Arial Black"/>
                <a:cs typeface="Arial Black"/>
              </a:rPr>
              <a:t>interacción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55" dirty="0">
                <a:solidFill>
                  <a:srgbClr val="4B4B4B"/>
                </a:solidFill>
                <a:latin typeface="Arial Black"/>
                <a:cs typeface="Arial Black"/>
              </a:rPr>
              <a:t>o  </a:t>
            </a:r>
            <a:r>
              <a:rPr sz="2200" spc="-140" dirty="0">
                <a:solidFill>
                  <a:srgbClr val="4B4B4B"/>
                </a:solidFill>
                <a:latin typeface="Arial Black"/>
                <a:cs typeface="Arial Black"/>
              </a:rPr>
              <a:t>interfaces.</a:t>
            </a:r>
            <a:endParaRPr sz="22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7249" y="4127539"/>
            <a:ext cx="67405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i="1" spc="-95" dirty="0">
                <a:solidFill>
                  <a:srgbClr val="4B4B4B"/>
                </a:solidFill>
                <a:latin typeface="Verdana"/>
                <a:cs typeface="Verdana"/>
              </a:rPr>
              <a:t>Fuente</a:t>
            </a:r>
            <a:r>
              <a:rPr sz="1600" i="1" spc="-95" dirty="0">
                <a:solidFill>
                  <a:srgbClr val="4B4B4B"/>
                </a:solidFill>
                <a:latin typeface="Arial"/>
                <a:cs typeface="Arial"/>
              </a:rPr>
              <a:t>:</a:t>
            </a:r>
            <a:r>
              <a:rPr sz="1600" i="1" spc="-5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1600" i="1" u="heavy" spc="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  <a:hlinkClick r:id="rId2"/>
              </a:rPr>
              <a:t>https://es.wikipedia.org/wiki/Patr%C3%B3n_de_dise%C3%B1o</a:t>
            </a:r>
            <a:endParaRPr sz="16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370106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D5DDE32B-C290-4C64-87F2-07F6789A3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352539"/>
            <a:ext cx="3790950" cy="3790950"/>
          </a:xfrm>
          <a:prstGeom prst="rect">
            <a:avLst/>
          </a:prstGeom>
        </p:spPr>
      </p:pic>
      <p:sp>
        <p:nvSpPr>
          <p:cNvPr id="2" name="object 2"/>
          <p:cNvSpPr/>
          <p:nvPr/>
        </p:nvSpPr>
        <p:spPr>
          <a:xfrm>
            <a:off x="3429000" y="246109"/>
            <a:ext cx="5163820" cy="3011441"/>
          </a:xfrm>
          <a:custGeom>
            <a:avLst/>
            <a:gdLst/>
            <a:ahLst/>
            <a:cxnLst/>
            <a:rect l="l" t="t" r="r" b="b"/>
            <a:pathLst>
              <a:path w="5468620" h="3797300">
                <a:moveTo>
                  <a:pt x="3062959" y="12700"/>
                </a:moveTo>
                <a:lnTo>
                  <a:pt x="2372666" y="12700"/>
                </a:lnTo>
                <a:lnTo>
                  <a:pt x="2421855" y="0"/>
                </a:lnTo>
                <a:lnTo>
                  <a:pt x="3013868" y="0"/>
                </a:lnTo>
                <a:lnTo>
                  <a:pt x="3062959" y="12700"/>
                </a:lnTo>
                <a:close/>
              </a:path>
              <a:path w="5468620" h="3797300">
                <a:moveTo>
                  <a:pt x="3209596" y="25400"/>
                </a:moveTo>
                <a:lnTo>
                  <a:pt x="2274548" y="25400"/>
                </a:lnTo>
                <a:lnTo>
                  <a:pt x="2323560" y="12700"/>
                </a:lnTo>
                <a:lnTo>
                  <a:pt x="3160836" y="12700"/>
                </a:lnTo>
                <a:lnTo>
                  <a:pt x="3209596" y="25400"/>
                </a:lnTo>
                <a:close/>
              </a:path>
              <a:path w="5468620" h="3797300">
                <a:moveTo>
                  <a:pt x="3306696" y="38100"/>
                </a:moveTo>
                <a:lnTo>
                  <a:pt x="2176863" y="38100"/>
                </a:lnTo>
                <a:lnTo>
                  <a:pt x="2225645" y="25400"/>
                </a:lnTo>
                <a:lnTo>
                  <a:pt x="3258220" y="25400"/>
                </a:lnTo>
                <a:lnTo>
                  <a:pt x="3306696" y="38100"/>
                </a:lnTo>
                <a:close/>
              </a:path>
              <a:path w="5468620" h="3797300">
                <a:moveTo>
                  <a:pt x="3451102" y="63500"/>
                </a:moveTo>
                <a:lnTo>
                  <a:pt x="2031368" y="63500"/>
                </a:lnTo>
                <a:lnTo>
                  <a:pt x="2128214" y="38100"/>
                </a:lnTo>
                <a:lnTo>
                  <a:pt x="3355010" y="38100"/>
                </a:lnTo>
                <a:lnTo>
                  <a:pt x="3451102" y="63500"/>
                </a:lnTo>
                <a:close/>
              </a:path>
              <a:path w="5468620" h="3797300">
                <a:moveTo>
                  <a:pt x="3320064" y="3759200"/>
                </a:moveTo>
                <a:lnTo>
                  <a:pt x="2140275" y="3759200"/>
                </a:lnTo>
                <a:lnTo>
                  <a:pt x="2042938" y="3733800"/>
                </a:lnTo>
                <a:lnTo>
                  <a:pt x="1994498" y="3733800"/>
                </a:lnTo>
                <a:lnTo>
                  <a:pt x="1475657" y="3594100"/>
                </a:lnTo>
                <a:lnTo>
                  <a:pt x="1430094" y="3568700"/>
                </a:lnTo>
                <a:lnTo>
                  <a:pt x="1384853" y="3556000"/>
                </a:lnTo>
                <a:lnTo>
                  <a:pt x="1339948" y="3530600"/>
                </a:lnTo>
                <a:lnTo>
                  <a:pt x="1295391" y="3517900"/>
                </a:lnTo>
                <a:lnTo>
                  <a:pt x="1251195" y="3492500"/>
                </a:lnTo>
                <a:lnTo>
                  <a:pt x="1207373" y="3479800"/>
                </a:lnTo>
                <a:lnTo>
                  <a:pt x="1163937" y="3454400"/>
                </a:lnTo>
                <a:lnTo>
                  <a:pt x="410988" y="3454400"/>
                </a:lnTo>
                <a:lnTo>
                  <a:pt x="439838" y="2933700"/>
                </a:lnTo>
                <a:lnTo>
                  <a:pt x="407177" y="2895600"/>
                </a:lnTo>
                <a:lnTo>
                  <a:pt x="375802" y="2857500"/>
                </a:lnTo>
                <a:lnTo>
                  <a:pt x="345710" y="2819400"/>
                </a:lnTo>
                <a:lnTo>
                  <a:pt x="316898" y="2781300"/>
                </a:lnTo>
                <a:lnTo>
                  <a:pt x="289363" y="2755900"/>
                </a:lnTo>
                <a:lnTo>
                  <a:pt x="263101" y="2717800"/>
                </a:lnTo>
                <a:lnTo>
                  <a:pt x="238108" y="2679700"/>
                </a:lnTo>
                <a:lnTo>
                  <a:pt x="214383" y="2641600"/>
                </a:lnTo>
                <a:lnTo>
                  <a:pt x="191922" y="2603500"/>
                </a:lnTo>
                <a:lnTo>
                  <a:pt x="170721" y="2565400"/>
                </a:lnTo>
                <a:lnTo>
                  <a:pt x="150777" y="2527300"/>
                </a:lnTo>
                <a:lnTo>
                  <a:pt x="132086" y="2489200"/>
                </a:lnTo>
                <a:lnTo>
                  <a:pt x="114647" y="2438400"/>
                </a:lnTo>
                <a:lnTo>
                  <a:pt x="98455" y="2400300"/>
                </a:lnTo>
                <a:lnTo>
                  <a:pt x="83507" y="2362200"/>
                </a:lnTo>
                <a:lnTo>
                  <a:pt x="69800" y="2324100"/>
                </a:lnTo>
                <a:lnTo>
                  <a:pt x="57331" y="2286000"/>
                </a:lnTo>
                <a:lnTo>
                  <a:pt x="46096" y="2247900"/>
                </a:lnTo>
                <a:lnTo>
                  <a:pt x="36093" y="2209800"/>
                </a:lnTo>
                <a:lnTo>
                  <a:pt x="27317" y="2171700"/>
                </a:lnTo>
                <a:lnTo>
                  <a:pt x="19766" y="2133600"/>
                </a:lnTo>
                <a:lnTo>
                  <a:pt x="13437" y="2082800"/>
                </a:lnTo>
                <a:lnTo>
                  <a:pt x="8326" y="2044700"/>
                </a:lnTo>
                <a:lnTo>
                  <a:pt x="4430" y="2006600"/>
                </a:lnTo>
                <a:lnTo>
                  <a:pt x="1746" y="1968500"/>
                </a:lnTo>
                <a:lnTo>
                  <a:pt x="270" y="1930400"/>
                </a:lnTo>
                <a:lnTo>
                  <a:pt x="0" y="1892300"/>
                </a:lnTo>
                <a:lnTo>
                  <a:pt x="931" y="1841500"/>
                </a:lnTo>
                <a:lnTo>
                  <a:pt x="3062" y="1803400"/>
                </a:lnTo>
                <a:lnTo>
                  <a:pt x="6388" y="1765300"/>
                </a:lnTo>
                <a:lnTo>
                  <a:pt x="10906" y="1727200"/>
                </a:lnTo>
                <a:lnTo>
                  <a:pt x="16613" y="1689100"/>
                </a:lnTo>
                <a:lnTo>
                  <a:pt x="23507" y="1651000"/>
                </a:lnTo>
                <a:lnTo>
                  <a:pt x="31583" y="1612900"/>
                </a:lnTo>
                <a:lnTo>
                  <a:pt x="40838" y="1574800"/>
                </a:lnTo>
                <a:lnTo>
                  <a:pt x="51269" y="1536700"/>
                </a:lnTo>
                <a:lnTo>
                  <a:pt x="62874" y="1485900"/>
                </a:lnTo>
                <a:lnTo>
                  <a:pt x="75648" y="1447800"/>
                </a:lnTo>
                <a:lnTo>
                  <a:pt x="89588" y="1409700"/>
                </a:lnTo>
                <a:lnTo>
                  <a:pt x="104692" y="1371600"/>
                </a:lnTo>
                <a:lnTo>
                  <a:pt x="120955" y="1333500"/>
                </a:lnTo>
                <a:lnTo>
                  <a:pt x="138375" y="1295400"/>
                </a:lnTo>
                <a:lnTo>
                  <a:pt x="156949" y="1257300"/>
                </a:lnTo>
                <a:lnTo>
                  <a:pt x="176673" y="1219200"/>
                </a:lnTo>
                <a:lnTo>
                  <a:pt x="197544" y="1181100"/>
                </a:lnTo>
                <a:lnTo>
                  <a:pt x="219558" y="1155700"/>
                </a:lnTo>
                <a:lnTo>
                  <a:pt x="242714" y="1117600"/>
                </a:lnTo>
                <a:lnTo>
                  <a:pt x="267006" y="1079500"/>
                </a:lnTo>
                <a:lnTo>
                  <a:pt x="292432" y="1041400"/>
                </a:lnTo>
                <a:lnTo>
                  <a:pt x="318989" y="1003300"/>
                </a:lnTo>
                <a:lnTo>
                  <a:pt x="346674" y="965200"/>
                </a:lnTo>
                <a:lnTo>
                  <a:pt x="375483" y="939800"/>
                </a:lnTo>
                <a:lnTo>
                  <a:pt x="405413" y="901700"/>
                </a:lnTo>
                <a:lnTo>
                  <a:pt x="436461" y="863600"/>
                </a:lnTo>
                <a:lnTo>
                  <a:pt x="468623" y="825500"/>
                </a:lnTo>
                <a:lnTo>
                  <a:pt x="501897" y="800100"/>
                </a:lnTo>
                <a:lnTo>
                  <a:pt x="536279" y="762000"/>
                </a:lnTo>
                <a:lnTo>
                  <a:pt x="571765" y="736600"/>
                </a:lnTo>
                <a:lnTo>
                  <a:pt x="608354" y="698500"/>
                </a:lnTo>
                <a:lnTo>
                  <a:pt x="646040" y="673100"/>
                </a:lnTo>
                <a:lnTo>
                  <a:pt x="684822" y="635000"/>
                </a:lnTo>
                <a:lnTo>
                  <a:pt x="724696" y="609600"/>
                </a:lnTo>
                <a:lnTo>
                  <a:pt x="765658" y="571500"/>
                </a:lnTo>
                <a:lnTo>
                  <a:pt x="807706" y="546100"/>
                </a:lnTo>
                <a:lnTo>
                  <a:pt x="850836" y="520700"/>
                </a:lnTo>
                <a:lnTo>
                  <a:pt x="895044" y="482600"/>
                </a:lnTo>
                <a:lnTo>
                  <a:pt x="940329" y="457200"/>
                </a:lnTo>
                <a:lnTo>
                  <a:pt x="986686" y="431800"/>
                </a:lnTo>
                <a:lnTo>
                  <a:pt x="1034112" y="406400"/>
                </a:lnTo>
                <a:lnTo>
                  <a:pt x="1075702" y="381000"/>
                </a:lnTo>
                <a:lnTo>
                  <a:pt x="1117735" y="368300"/>
                </a:lnTo>
                <a:lnTo>
                  <a:pt x="1203072" y="317500"/>
                </a:lnTo>
                <a:lnTo>
                  <a:pt x="1246353" y="304800"/>
                </a:lnTo>
                <a:lnTo>
                  <a:pt x="1290023" y="279400"/>
                </a:lnTo>
                <a:lnTo>
                  <a:pt x="1334071" y="266700"/>
                </a:lnTo>
                <a:lnTo>
                  <a:pt x="1378484" y="241300"/>
                </a:lnTo>
                <a:lnTo>
                  <a:pt x="1468352" y="215900"/>
                </a:lnTo>
                <a:lnTo>
                  <a:pt x="1513782" y="190500"/>
                </a:lnTo>
                <a:lnTo>
                  <a:pt x="1983198" y="63500"/>
                </a:lnTo>
                <a:lnTo>
                  <a:pt x="3498854" y="63500"/>
                </a:lnTo>
                <a:lnTo>
                  <a:pt x="3962550" y="190500"/>
                </a:lnTo>
                <a:lnTo>
                  <a:pt x="4007254" y="215900"/>
                </a:lnTo>
                <a:lnTo>
                  <a:pt x="4095588" y="241300"/>
                </a:lnTo>
                <a:lnTo>
                  <a:pt x="4139192" y="266700"/>
                </a:lnTo>
                <a:lnTo>
                  <a:pt x="4182403" y="279400"/>
                </a:lnTo>
                <a:lnTo>
                  <a:pt x="4225208" y="304800"/>
                </a:lnTo>
                <a:lnTo>
                  <a:pt x="4267596" y="317500"/>
                </a:lnTo>
                <a:lnTo>
                  <a:pt x="4351064" y="368300"/>
                </a:lnTo>
                <a:lnTo>
                  <a:pt x="4392120" y="381000"/>
                </a:lnTo>
                <a:lnTo>
                  <a:pt x="4472809" y="431800"/>
                </a:lnTo>
                <a:lnTo>
                  <a:pt x="4512417" y="457200"/>
                </a:lnTo>
                <a:lnTo>
                  <a:pt x="4551517" y="469900"/>
                </a:lnTo>
                <a:lnTo>
                  <a:pt x="4628142" y="520700"/>
                </a:lnTo>
                <a:lnTo>
                  <a:pt x="4665641" y="546100"/>
                </a:lnTo>
                <a:lnTo>
                  <a:pt x="4702580" y="571500"/>
                </a:lnTo>
                <a:lnTo>
                  <a:pt x="4744493" y="609600"/>
                </a:lnTo>
                <a:lnTo>
                  <a:pt x="4785234" y="635000"/>
                </a:lnTo>
                <a:lnTo>
                  <a:pt x="4824801" y="673100"/>
                </a:lnTo>
                <a:lnTo>
                  <a:pt x="4863193" y="698500"/>
                </a:lnTo>
                <a:lnTo>
                  <a:pt x="4900411" y="736600"/>
                </a:lnTo>
                <a:lnTo>
                  <a:pt x="4936454" y="774700"/>
                </a:lnTo>
                <a:lnTo>
                  <a:pt x="4971320" y="800100"/>
                </a:lnTo>
                <a:lnTo>
                  <a:pt x="5005010" y="838200"/>
                </a:lnTo>
                <a:lnTo>
                  <a:pt x="5037522" y="876300"/>
                </a:lnTo>
                <a:lnTo>
                  <a:pt x="5068857" y="901700"/>
                </a:lnTo>
                <a:lnTo>
                  <a:pt x="5099013" y="939800"/>
                </a:lnTo>
                <a:lnTo>
                  <a:pt x="5127991" y="977900"/>
                </a:lnTo>
                <a:lnTo>
                  <a:pt x="5155788" y="1016000"/>
                </a:lnTo>
                <a:lnTo>
                  <a:pt x="5182406" y="1054100"/>
                </a:lnTo>
                <a:lnTo>
                  <a:pt x="5207843" y="1092200"/>
                </a:lnTo>
                <a:lnTo>
                  <a:pt x="5232098" y="1117600"/>
                </a:lnTo>
                <a:lnTo>
                  <a:pt x="5255172" y="1155700"/>
                </a:lnTo>
                <a:lnTo>
                  <a:pt x="5277063" y="1193800"/>
                </a:lnTo>
                <a:lnTo>
                  <a:pt x="5297770" y="1231900"/>
                </a:lnTo>
                <a:lnTo>
                  <a:pt x="5317294" y="1270000"/>
                </a:lnTo>
                <a:lnTo>
                  <a:pt x="5335634" y="1308100"/>
                </a:lnTo>
                <a:lnTo>
                  <a:pt x="5352789" y="1346200"/>
                </a:lnTo>
                <a:lnTo>
                  <a:pt x="5368758" y="1384300"/>
                </a:lnTo>
                <a:lnTo>
                  <a:pt x="5383541" y="1422400"/>
                </a:lnTo>
                <a:lnTo>
                  <a:pt x="5397138" y="1460500"/>
                </a:lnTo>
                <a:lnTo>
                  <a:pt x="5409547" y="1498600"/>
                </a:lnTo>
                <a:lnTo>
                  <a:pt x="5420768" y="1549400"/>
                </a:lnTo>
                <a:lnTo>
                  <a:pt x="5430801" y="1587500"/>
                </a:lnTo>
                <a:lnTo>
                  <a:pt x="5439644" y="1625600"/>
                </a:lnTo>
                <a:lnTo>
                  <a:pt x="5447298" y="1663700"/>
                </a:lnTo>
                <a:lnTo>
                  <a:pt x="5453762" y="1701800"/>
                </a:lnTo>
                <a:lnTo>
                  <a:pt x="5459035" y="1739900"/>
                </a:lnTo>
                <a:lnTo>
                  <a:pt x="5463116" y="1778000"/>
                </a:lnTo>
                <a:lnTo>
                  <a:pt x="5466006" y="1816100"/>
                </a:lnTo>
                <a:lnTo>
                  <a:pt x="5467702" y="1866900"/>
                </a:lnTo>
                <a:lnTo>
                  <a:pt x="5468206" y="1905000"/>
                </a:lnTo>
                <a:lnTo>
                  <a:pt x="5467516" y="1943100"/>
                </a:lnTo>
                <a:lnTo>
                  <a:pt x="5465631" y="1981200"/>
                </a:lnTo>
                <a:lnTo>
                  <a:pt x="5462551" y="2019300"/>
                </a:lnTo>
                <a:lnTo>
                  <a:pt x="5458276" y="2057400"/>
                </a:lnTo>
                <a:lnTo>
                  <a:pt x="5452804" y="2095500"/>
                </a:lnTo>
                <a:lnTo>
                  <a:pt x="5446136" y="2133600"/>
                </a:lnTo>
                <a:lnTo>
                  <a:pt x="5438270" y="2184400"/>
                </a:lnTo>
                <a:lnTo>
                  <a:pt x="5429206" y="2222500"/>
                </a:lnTo>
                <a:lnTo>
                  <a:pt x="5418944" y="2260600"/>
                </a:lnTo>
                <a:lnTo>
                  <a:pt x="5407482" y="2298700"/>
                </a:lnTo>
                <a:lnTo>
                  <a:pt x="5394821" y="2336800"/>
                </a:lnTo>
                <a:lnTo>
                  <a:pt x="5380959" y="2374900"/>
                </a:lnTo>
                <a:lnTo>
                  <a:pt x="5365896" y="2413000"/>
                </a:lnTo>
                <a:lnTo>
                  <a:pt x="5349632" y="2451100"/>
                </a:lnTo>
                <a:lnTo>
                  <a:pt x="5332166" y="2489200"/>
                </a:lnTo>
                <a:lnTo>
                  <a:pt x="5313497" y="2527300"/>
                </a:lnTo>
                <a:lnTo>
                  <a:pt x="5293625" y="2565400"/>
                </a:lnTo>
                <a:lnTo>
                  <a:pt x="5272548" y="2603500"/>
                </a:lnTo>
                <a:lnTo>
                  <a:pt x="5250267" y="2641600"/>
                </a:lnTo>
                <a:lnTo>
                  <a:pt x="5226782" y="2679700"/>
                </a:lnTo>
                <a:lnTo>
                  <a:pt x="5202090" y="2717800"/>
                </a:lnTo>
                <a:lnTo>
                  <a:pt x="5176192" y="2755900"/>
                </a:lnTo>
                <a:lnTo>
                  <a:pt x="5149087" y="2794000"/>
                </a:lnTo>
                <a:lnTo>
                  <a:pt x="5120775" y="2832100"/>
                </a:lnTo>
                <a:lnTo>
                  <a:pt x="5091255" y="2857500"/>
                </a:lnTo>
                <a:lnTo>
                  <a:pt x="5060525" y="2895600"/>
                </a:lnTo>
                <a:lnTo>
                  <a:pt x="5028587" y="2933700"/>
                </a:lnTo>
                <a:lnTo>
                  <a:pt x="4995439" y="2971800"/>
                </a:lnTo>
                <a:lnTo>
                  <a:pt x="4961080" y="2997200"/>
                </a:lnTo>
                <a:lnTo>
                  <a:pt x="4925511" y="3035300"/>
                </a:lnTo>
                <a:lnTo>
                  <a:pt x="4888729" y="3073400"/>
                </a:lnTo>
                <a:lnTo>
                  <a:pt x="4850736" y="3098800"/>
                </a:lnTo>
                <a:lnTo>
                  <a:pt x="4811530" y="3136900"/>
                </a:lnTo>
                <a:lnTo>
                  <a:pt x="4776882" y="3162300"/>
                </a:lnTo>
                <a:lnTo>
                  <a:pt x="4741626" y="3187700"/>
                </a:lnTo>
                <a:lnTo>
                  <a:pt x="4705773" y="3213100"/>
                </a:lnTo>
                <a:lnTo>
                  <a:pt x="4669337" y="3238500"/>
                </a:lnTo>
                <a:lnTo>
                  <a:pt x="4632330" y="3263900"/>
                </a:lnTo>
                <a:lnTo>
                  <a:pt x="4556656" y="3314700"/>
                </a:lnTo>
                <a:lnTo>
                  <a:pt x="4478852" y="3365500"/>
                </a:lnTo>
                <a:lnTo>
                  <a:pt x="4439183" y="3390900"/>
                </a:lnTo>
                <a:lnTo>
                  <a:pt x="4399021" y="3403600"/>
                </a:lnTo>
                <a:lnTo>
                  <a:pt x="4317264" y="3454400"/>
                </a:lnTo>
                <a:lnTo>
                  <a:pt x="4275695" y="3467100"/>
                </a:lnTo>
                <a:lnTo>
                  <a:pt x="4233684" y="3492500"/>
                </a:lnTo>
                <a:lnTo>
                  <a:pt x="4191242" y="3505200"/>
                </a:lnTo>
                <a:lnTo>
                  <a:pt x="4148383" y="3530600"/>
                </a:lnTo>
                <a:lnTo>
                  <a:pt x="4105118" y="3543300"/>
                </a:lnTo>
                <a:lnTo>
                  <a:pt x="4061462" y="3568700"/>
                </a:lnTo>
                <a:lnTo>
                  <a:pt x="3883173" y="3619500"/>
                </a:lnTo>
                <a:lnTo>
                  <a:pt x="3837748" y="3644900"/>
                </a:lnTo>
                <a:lnTo>
                  <a:pt x="3606148" y="3708400"/>
                </a:lnTo>
                <a:lnTo>
                  <a:pt x="3559022" y="3708400"/>
                </a:lnTo>
                <a:lnTo>
                  <a:pt x="3416262" y="3746500"/>
                </a:lnTo>
                <a:lnTo>
                  <a:pt x="3368257" y="3746500"/>
                </a:lnTo>
                <a:lnTo>
                  <a:pt x="3320064" y="3759200"/>
                </a:lnTo>
                <a:close/>
              </a:path>
              <a:path w="5468620" h="3797300">
                <a:moveTo>
                  <a:pt x="3223166" y="3771900"/>
                </a:moveTo>
                <a:lnTo>
                  <a:pt x="2238137" y="3771900"/>
                </a:lnTo>
                <a:lnTo>
                  <a:pt x="2189147" y="3759200"/>
                </a:lnTo>
                <a:lnTo>
                  <a:pt x="3271696" y="3759200"/>
                </a:lnTo>
                <a:lnTo>
                  <a:pt x="3223166" y="3771900"/>
                </a:lnTo>
                <a:close/>
              </a:path>
              <a:path w="5468620" h="3797300">
                <a:moveTo>
                  <a:pt x="3125670" y="3784600"/>
                </a:moveTo>
                <a:lnTo>
                  <a:pt x="2336422" y="3784600"/>
                </a:lnTo>
                <a:lnTo>
                  <a:pt x="2287233" y="3771900"/>
                </a:lnTo>
                <a:lnTo>
                  <a:pt x="3174487" y="3771900"/>
                </a:lnTo>
                <a:lnTo>
                  <a:pt x="3125670" y="3784600"/>
                </a:lnTo>
                <a:close/>
              </a:path>
              <a:path w="5468620" h="3797300">
                <a:moveTo>
                  <a:pt x="2978528" y="3797300"/>
                </a:moveTo>
                <a:lnTo>
                  <a:pt x="2484418" y="3797300"/>
                </a:lnTo>
                <a:lnTo>
                  <a:pt x="2435027" y="3784600"/>
                </a:lnTo>
                <a:lnTo>
                  <a:pt x="3027678" y="3784600"/>
                </a:lnTo>
                <a:lnTo>
                  <a:pt x="2978528" y="379730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43400" y="1123950"/>
            <a:ext cx="3587750" cy="12827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599"/>
              </a:lnSpc>
              <a:spcBef>
                <a:spcPts val="100"/>
              </a:spcBef>
            </a:pPr>
            <a:r>
              <a:rPr sz="2400" b="0" spc="-285" dirty="0">
                <a:latin typeface="Arial Black"/>
                <a:cs typeface="Arial Black"/>
              </a:rPr>
              <a:t>Los </a:t>
            </a:r>
            <a:r>
              <a:rPr sz="2400" spc="140" dirty="0"/>
              <a:t>patrones </a:t>
            </a:r>
            <a:r>
              <a:rPr sz="2400" spc="155" dirty="0"/>
              <a:t>de</a:t>
            </a:r>
            <a:r>
              <a:rPr sz="2400" spc="-505" dirty="0"/>
              <a:t> </a:t>
            </a:r>
            <a:r>
              <a:rPr sz="2400" spc="90" dirty="0"/>
              <a:t>diseño  </a:t>
            </a:r>
            <a:r>
              <a:rPr sz="2400" b="0" spc="-95" dirty="0">
                <a:latin typeface="Arial Black"/>
                <a:cs typeface="Arial Black"/>
              </a:rPr>
              <a:t>permiten </a:t>
            </a:r>
            <a:r>
              <a:rPr sz="2400" b="0" spc="-60" dirty="0">
                <a:latin typeface="Arial Black"/>
                <a:cs typeface="Arial Black"/>
              </a:rPr>
              <a:t>que </a:t>
            </a:r>
            <a:r>
              <a:rPr sz="2400" b="0" spc="-90" dirty="0">
                <a:latin typeface="Arial Black"/>
                <a:cs typeface="Arial Black"/>
              </a:rPr>
              <a:t>ocurra </a:t>
            </a:r>
            <a:r>
              <a:rPr sz="2400" b="0" spc="-110" dirty="0">
                <a:latin typeface="Arial Black"/>
                <a:cs typeface="Arial Black"/>
              </a:rPr>
              <a:t>la  </a:t>
            </a:r>
            <a:r>
              <a:rPr sz="2400" spc="130" dirty="0"/>
              <a:t>magia</a:t>
            </a:r>
            <a:r>
              <a:rPr sz="2400" b="0" spc="130" dirty="0">
                <a:latin typeface="Arial Black"/>
                <a:cs typeface="Arial Black"/>
              </a:rPr>
              <a:t>.</a:t>
            </a:r>
            <a:endParaRPr sz="2400" dirty="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0" y="0"/>
            <a:ext cx="1371592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7212353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1476372"/>
              <a:ext cx="7429785" cy="22288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7273" y="1386199"/>
            <a:ext cx="6005195" cy="1435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pc="35" dirty="0"/>
              <a:t>¿CÓMO</a:t>
            </a:r>
            <a:r>
              <a:rPr spc="-360" dirty="0"/>
              <a:t> </a:t>
            </a:r>
            <a:r>
              <a:rPr spc="-30" dirty="0"/>
              <a:t>IDENTIFICAMOS  </a:t>
            </a:r>
            <a:r>
              <a:rPr spc="-5" dirty="0"/>
              <a:t>UN</a:t>
            </a:r>
            <a:r>
              <a:rPr spc="-320" dirty="0"/>
              <a:t> </a:t>
            </a:r>
            <a:r>
              <a:rPr spc="-120" dirty="0"/>
              <a:t>PATRÓN?</a:t>
            </a:r>
          </a:p>
        </p:txBody>
      </p:sp>
    </p:spTree>
    <p:extLst>
      <p:ext uri="{BB962C8B-B14F-4D97-AF65-F5344CB8AC3E}">
        <p14:creationId xmlns:p14="http://schemas.microsoft.com/office/powerpoint/2010/main" val="2242580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201672" y="2406218"/>
            <a:ext cx="4742815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275" dirty="0"/>
              <a:t>Eso </a:t>
            </a:r>
            <a:r>
              <a:rPr sz="3600" spc="135" dirty="0"/>
              <a:t>que </a:t>
            </a:r>
            <a:r>
              <a:rPr sz="3600" spc="180" dirty="0"/>
              <a:t>llamamos</a:t>
            </a:r>
            <a:r>
              <a:rPr sz="3600" spc="-380" dirty="0"/>
              <a:t> </a:t>
            </a:r>
            <a:r>
              <a:rPr sz="3600" spc="110" dirty="0"/>
              <a:t>UX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282821" y="1506727"/>
            <a:ext cx="57848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latin typeface="Trebuchet MS"/>
                <a:cs typeface="Trebuchet MS"/>
              </a:rPr>
              <a:t>I</a:t>
            </a:r>
            <a:r>
              <a:rPr sz="1400" b="1" spc="90" dirty="0">
                <a:latin typeface="Trebuchet MS"/>
                <a:cs typeface="Trebuchet MS"/>
              </a:rPr>
              <a:t>N</a:t>
            </a:r>
            <a:r>
              <a:rPr sz="1400" b="1" spc="60" dirty="0">
                <a:latin typeface="Trebuchet MS"/>
                <a:cs typeface="Trebuchet MS"/>
              </a:rPr>
              <a:t>TRO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36720" y="1798320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558292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14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CARACTE</a:t>
            </a:r>
            <a:r>
              <a:rPr sz="2400" b="0" spc="-114" dirty="0">
                <a:solidFill>
                  <a:srgbClr val="0097A7"/>
                </a:solidFill>
                <a:latin typeface="Arial"/>
                <a:cs typeface="Arial"/>
              </a:rPr>
              <a:t>RÍSTICAS </a:t>
            </a:r>
            <a:r>
              <a:rPr sz="2400" b="0" spc="-210" dirty="0">
                <a:solidFill>
                  <a:srgbClr val="0097A7"/>
                </a:solidFill>
                <a:latin typeface="Arial"/>
                <a:cs typeface="Arial"/>
              </a:rPr>
              <a:t>DE </a:t>
            </a:r>
            <a:r>
              <a:rPr sz="2400" b="0" spc="-105" dirty="0">
                <a:solidFill>
                  <a:srgbClr val="0097A7"/>
                </a:solidFill>
                <a:latin typeface="Arial"/>
                <a:cs typeface="Arial"/>
              </a:rPr>
              <a:t>UN</a:t>
            </a:r>
            <a:r>
              <a:rPr sz="2400" b="0" spc="8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-155" dirty="0">
                <a:solidFill>
                  <a:srgbClr val="0097A7"/>
                </a:solidFill>
                <a:latin typeface="Arial"/>
                <a:cs typeface="Arial"/>
              </a:rPr>
              <a:t>PATRÓN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7249" y="1570754"/>
            <a:ext cx="7854950" cy="2266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00"/>
              </a:lnSpc>
              <a:spcBef>
                <a:spcPts val="100"/>
              </a:spcBef>
            </a:pPr>
            <a:r>
              <a:rPr sz="2200" spc="-220" dirty="0">
                <a:solidFill>
                  <a:srgbClr val="4B4B4B"/>
                </a:solidFill>
                <a:latin typeface="Arial Black"/>
                <a:cs typeface="Arial Black"/>
              </a:rPr>
              <a:t>Se</a:t>
            </a:r>
            <a:r>
              <a:rPr sz="2200" spc="-204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40" dirty="0">
                <a:solidFill>
                  <a:srgbClr val="4B4B4B"/>
                </a:solidFill>
                <a:latin typeface="Arial Black"/>
                <a:cs typeface="Arial Black"/>
              </a:rPr>
              <a:t>debe</a:t>
            </a:r>
            <a:r>
              <a:rPr sz="2200" spc="-20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50" dirty="0">
                <a:solidFill>
                  <a:srgbClr val="4B4B4B"/>
                </a:solidFill>
                <a:latin typeface="Arial Black"/>
                <a:cs typeface="Arial Black"/>
              </a:rPr>
              <a:t>haber</a:t>
            </a:r>
            <a:r>
              <a:rPr sz="2200" spc="-20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30" dirty="0">
                <a:solidFill>
                  <a:srgbClr val="4B4B4B"/>
                </a:solidFill>
                <a:latin typeface="Arial Black"/>
                <a:cs typeface="Arial Black"/>
              </a:rPr>
              <a:t>comprobado</a:t>
            </a:r>
            <a:r>
              <a:rPr sz="2200" spc="-20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40" dirty="0">
                <a:solidFill>
                  <a:srgbClr val="4B4B4B"/>
                </a:solidFill>
                <a:latin typeface="Arial Black"/>
                <a:cs typeface="Arial Black"/>
              </a:rPr>
              <a:t>su</a:t>
            </a:r>
            <a:r>
              <a:rPr sz="2200" spc="-204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b="1" spc="130" dirty="0">
                <a:solidFill>
                  <a:srgbClr val="4B4B4B"/>
                </a:solidFill>
                <a:latin typeface="Arial"/>
                <a:cs typeface="Arial"/>
              </a:rPr>
              <a:t>efectividad</a:t>
            </a:r>
            <a:r>
              <a:rPr sz="2200" b="1" spc="-8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200" b="1" spc="90" dirty="0">
                <a:solidFill>
                  <a:srgbClr val="4B4B4B"/>
                </a:solidFill>
                <a:latin typeface="Arial"/>
                <a:cs typeface="Arial"/>
              </a:rPr>
              <a:t>resolviendo  </a:t>
            </a:r>
            <a:r>
              <a:rPr sz="2200" b="1" spc="135" dirty="0">
                <a:solidFill>
                  <a:srgbClr val="4B4B4B"/>
                </a:solidFill>
                <a:latin typeface="Arial"/>
                <a:cs typeface="Arial"/>
              </a:rPr>
              <a:t>problemas</a:t>
            </a:r>
            <a:r>
              <a:rPr sz="2200" b="1" spc="-8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200" b="1" spc="105" dirty="0">
                <a:solidFill>
                  <a:srgbClr val="4B4B4B"/>
                </a:solidFill>
                <a:latin typeface="Arial"/>
                <a:cs typeface="Arial"/>
              </a:rPr>
              <a:t>similares</a:t>
            </a:r>
            <a:r>
              <a:rPr sz="2200" b="1" spc="-70" dirty="0">
                <a:solidFill>
                  <a:srgbClr val="4B4B4B"/>
                </a:solidFill>
                <a:latin typeface="Arial"/>
                <a:cs typeface="Arial"/>
              </a:rPr>
              <a:t> </a:t>
            </a:r>
            <a:r>
              <a:rPr sz="2200" spc="-75" dirty="0">
                <a:solidFill>
                  <a:srgbClr val="4B4B4B"/>
                </a:solidFill>
                <a:latin typeface="Arial Black"/>
                <a:cs typeface="Arial Black"/>
              </a:rPr>
              <a:t>en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10" dirty="0">
                <a:solidFill>
                  <a:srgbClr val="4B4B4B"/>
                </a:solidFill>
                <a:latin typeface="Arial Black"/>
                <a:cs typeface="Arial Black"/>
              </a:rPr>
              <a:t>ocasiones</a:t>
            </a:r>
            <a:r>
              <a:rPr sz="2200" spc="-19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35" dirty="0">
                <a:solidFill>
                  <a:srgbClr val="4B4B4B"/>
                </a:solidFill>
                <a:latin typeface="Arial Black"/>
                <a:cs typeface="Arial Black"/>
              </a:rPr>
              <a:t>anteriores.</a:t>
            </a:r>
            <a:endParaRPr sz="2200">
              <a:latin typeface="Arial Black"/>
              <a:cs typeface="Arial Black"/>
            </a:endParaRPr>
          </a:p>
          <a:p>
            <a:pPr marL="12700" marR="90805">
              <a:lnSpc>
                <a:spcPct val="113599"/>
              </a:lnSpc>
              <a:spcBef>
                <a:spcPts val="2550"/>
              </a:spcBef>
            </a:pPr>
            <a:r>
              <a:rPr sz="2200" spc="-80" dirty="0">
                <a:solidFill>
                  <a:srgbClr val="4B4B4B"/>
                </a:solidFill>
                <a:latin typeface="Arial Black"/>
                <a:cs typeface="Arial Black"/>
              </a:rPr>
              <a:t>Debe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45" dirty="0">
                <a:solidFill>
                  <a:srgbClr val="4B4B4B"/>
                </a:solidFill>
                <a:latin typeface="Arial Black"/>
                <a:cs typeface="Arial Black"/>
              </a:rPr>
              <a:t>ser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b="1" spc="60" dirty="0">
                <a:solidFill>
                  <a:srgbClr val="4B4B4B"/>
                </a:solidFill>
                <a:latin typeface="Arial"/>
                <a:cs typeface="Arial"/>
              </a:rPr>
              <a:t>reutilizable</a:t>
            </a:r>
            <a:r>
              <a:rPr sz="2200" spc="60" dirty="0">
                <a:solidFill>
                  <a:srgbClr val="4B4B4B"/>
                </a:solidFill>
                <a:latin typeface="Arial Black"/>
                <a:cs typeface="Arial Black"/>
              </a:rPr>
              <a:t>,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35" dirty="0">
                <a:solidFill>
                  <a:srgbClr val="4B4B4B"/>
                </a:solidFill>
                <a:latin typeface="Arial Black"/>
                <a:cs typeface="Arial Black"/>
              </a:rPr>
              <a:t>lo</a:t>
            </a:r>
            <a:r>
              <a:rPr sz="2200" spc="-18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55" dirty="0">
                <a:solidFill>
                  <a:srgbClr val="4B4B4B"/>
                </a:solidFill>
                <a:latin typeface="Arial Black"/>
                <a:cs typeface="Arial Black"/>
              </a:rPr>
              <a:t>que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20" dirty="0">
                <a:solidFill>
                  <a:srgbClr val="4B4B4B"/>
                </a:solidFill>
                <a:latin typeface="Arial Black"/>
                <a:cs typeface="Arial Black"/>
              </a:rPr>
              <a:t>significa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55" dirty="0">
                <a:solidFill>
                  <a:srgbClr val="4B4B4B"/>
                </a:solidFill>
                <a:latin typeface="Arial Black"/>
                <a:cs typeface="Arial Black"/>
              </a:rPr>
              <a:t>que</a:t>
            </a:r>
            <a:r>
              <a:rPr sz="2200" spc="-185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155" dirty="0">
                <a:solidFill>
                  <a:srgbClr val="4B4B4B"/>
                </a:solidFill>
                <a:latin typeface="Arial Black"/>
                <a:cs typeface="Arial Black"/>
              </a:rPr>
              <a:t>es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-90" dirty="0">
                <a:solidFill>
                  <a:srgbClr val="4B4B4B"/>
                </a:solidFill>
                <a:latin typeface="Arial Black"/>
                <a:cs typeface="Arial Black"/>
              </a:rPr>
              <a:t>aplicable</a:t>
            </a:r>
            <a:r>
              <a:rPr sz="2200" spc="-190" dirty="0">
                <a:solidFill>
                  <a:srgbClr val="4B4B4B"/>
                </a:solidFill>
                <a:latin typeface="Arial Black"/>
                <a:cs typeface="Arial Black"/>
              </a:rPr>
              <a:t> </a:t>
            </a:r>
            <a:r>
              <a:rPr sz="2200" spc="15" dirty="0">
                <a:solidFill>
                  <a:srgbClr val="4B4B4B"/>
                </a:solidFill>
                <a:latin typeface="Arial Black"/>
                <a:cs typeface="Arial Black"/>
              </a:rPr>
              <a:t>a  </a:t>
            </a:r>
            <a:r>
              <a:rPr sz="2200" spc="-114" dirty="0">
                <a:solidFill>
                  <a:srgbClr val="4B4B4B"/>
                </a:solidFill>
                <a:latin typeface="Arial Black"/>
                <a:cs typeface="Arial Black"/>
              </a:rPr>
              <a:t>diferentes </a:t>
            </a:r>
            <a:r>
              <a:rPr sz="2200" spc="-70" dirty="0">
                <a:solidFill>
                  <a:srgbClr val="4B4B4B"/>
                </a:solidFill>
                <a:latin typeface="Arial Black"/>
                <a:cs typeface="Arial Black"/>
              </a:rPr>
              <a:t>problemas </a:t>
            </a:r>
            <a:r>
              <a:rPr sz="2200" spc="-40" dirty="0">
                <a:solidFill>
                  <a:srgbClr val="4B4B4B"/>
                </a:solidFill>
                <a:latin typeface="Arial Black"/>
                <a:cs typeface="Arial Black"/>
              </a:rPr>
              <a:t>de </a:t>
            </a:r>
            <a:r>
              <a:rPr sz="2200" spc="-105" dirty="0">
                <a:solidFill>
                  <a:srgbClr val="4B4B4B"/>
                </a:solidFill>
                <a:latin typeface="Arial Black"/>
                <a:cs typeface="Arial Black"/>
              </a:rPr>
              <a:t>diseño </a:t>
            </a:r>
            <a:r>
              <a:rPr sz="2200" spc="-75" dirty="0">
                <a:solidFill>
                  <a:srgbClr val="4B4B4B"/>
                </a:solidFill>
                <a:latin typeface="Arial Black"/>
                <a:cs typeface="Arial Black"/>
              </a:rPr>
              <a:t>en </a:t>
            </a:r>
            <a:r>
              <a:rPr sz="2200" spc="-130" dirty="0">
                <a:solidFill>
                  <a:srgbClr val="4B4B4B"/>
                </a:solidFill>
                <a:latin typeface="Arial Black"/>
                <a:cs typeface="Arial Black"/>
              </a:rPr>
              <a:t>distintas  circunstancias.</a:t>
            </a:r>
            <a:endParaRPr sz="22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80444330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1743071"/>
              <a:ext cx="7429785" cy="169544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7273" y="1640830"/>
            <a:ext cx="5114290" cy="1606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5300"/>
              </a:lnSpc>
              <a:spcBef>
                <a:spcPts val="95"/>
              </a:spcBef>
            </a:pPr>
            <a:r>
              <a:rPr sz="4500" spc="-80" dirty="0"/>
              <a:t>GUIARNOS </a:t>
            </a:r>
            <a:r>
              <a:rPr sz="4500" spc="-185" dirty="0"/>
              <a:t>POR</a:t>
            </a:r>
            <a:r>
              <a:rPr sz="4500" spc="-700" dirty="0"/>
              <a:t> </a:t>
            </a:r>
            <a:r>
              <a:rPr sz="4500" spc="-285" dirty="0"/>
              <a:t>LA  </a:t>
            </a:r>
            <a:r>
              <a:rPr sz="4500" spc="-380" dirty="0"/>
              <a:t>LEY </a:t>
            </a:r>
            <a:r>
              <a:rPr sz="4500" spc="-270" dirty="0"/>
              <a:t>DE</a:t>
            </a:r>
            <a:r>
              <a:rPr sz="4500" spc="-345" dirty="0"/>
              <a:t> </a:t>
            </a:r>
            <a:r>
              <a:rPr sz="4500" spc="-85" dirty="0"/>
              <a:t>JAKOB</a:t>
            </a:r>
            <a:endParaRPr sz="4500"/>
          </a:p>
        </p:txBody>
      </p:sp>
    </p:spTree>
    <p:extLst>
      <p:ext uri="{BB962C8B-B14F-4D97-AF65-F5344CB8AC3E}">
        <p14:creationId xmlns:p14="http://schemas.microsoft.com/office/powerpoint/2010/main" val="149137381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18854" y="246109"/>
            <a:ext cx="5468620" cy="3797300"/>
          </a:xfrm>
          <a:custGeom>
            <a:avLst/>
            <a:gdLst/>
            <a:ahLst/>
            <a:cxnLst/>
            <a:rect l="l" t="t" r="r" b="b"/>
            <a:pathLst>
              <a:path w="5468620" h="3797300">
                <a:moveTo>
                  <a:pt x="3062959" y="12700"/>
                </a:moveTo>
                <a:lnTo>
                  <a:pt x="2372666" y="12700"/>
                </a:lnTo>
                <a:lnTo>
                  <a:pt x="2421855" y="0"/>
                </a:lnTo>
                <a:lnTo>
                  <a:pt x="3013868" y="0"/>
                </a:lnTo>
                <a:lnTo>
                  <a:pt x="3062959" y="12700"/>
                </a:lnTo>
                <a:close/>
              </a:path>
              <a:path w="5468620" h="3797300">
                <a:moveTo>
                  <a:pt x="3209596" y="25400"/>
                </a:moveTo>
                <a:lnTo>
                  <a:pt x="2274548" y="25400"/>
                </a:lnTo>
                <a:lnTo>
                  <a:pt x="2323560" y="12700"/>
                </a:lnTo>
                <a:lnTo>
                  <a:pt x="3160836" y="12700"/>
                </a:lnTo>
                <a:lnTo>
                  <a:pt x="3209596" y="25400"/>
                </a:lnTo>
                <a:close/>
              </a:path>
              <a:path w="5468620" h="3797300">
                <a:moveTo>
                  <a:pt x="3306696" y="38100"/>
                </a:moveTo>
                <a:lnTo>
                  <a:pt x="2176863" y="38100"/>
                </a:lnTo>
                <a:lnTo>
                  <a:pt x="2225645" y="25400"/>
                </a:lnTo>
                <a:lnTo>
                  <a:pt x="3258220" y="25400"/>
                </a:lnTo>
                <a:lnTo>
                  <a:pt x="3306696" y="38100"/>
                </a:lnTo>
                <a:close/>
              </a:path>
              <a:path w="5468620" h="3797300">
                <a:moveTo>
                  <a:pt x="3451102" y="63500"/>
                </a:moveTo>
                <a:lnTo>
                  <a:pt x="2031368" y="63500"/>
                </a:lnTo>
                <a:lnTo>
                  <a:pt x="2128214" y="38100"/>
                </a:lnTo>
                <a:lnTo>
                  <a:pt x="3355010" y="38100"/>
                </a:lnTo>
                <a:lnTo>
                  <a:pt x="3451102" y="63500"/>
                </a:lnTo>
                <a:close/>
              </a:path>
              <a:path w="5468620" h="3797300">
                <a:moveTo>
                  <a:pt x="3320064" y="3759200"/>
                </a:moveTo>
                <a:lnTo>
                  <a:pt x="2140275" y="3759200"/>
                </a:lnTo>
                <a:lnTo>
                  <a:pt x="2042938" y="3733800"/>
                </a:lnTo>
                <a:lnTo>
                  <a:pt x="1994498" y="3733800"/>
                </a:lnTo>
                <a:lnTo>
                  <a:pt x="1475657" y="3594100"/>
                </a:lnTo>
                <a:lnTo>
                  <a:pt x="1430094" y="3568700"/>
                </a:lnTo>
                <a:lnTo>
                  <a:pt x="1384853" y="3556000"/>
                </a:lnTo>
                <a:lnTo>
                  <a:pt x="1339948" y="3530600"/>
                </a:lnTo>
                <a:lnTo>
                  <a:pt x="1295391" y="3517900"/>
                </a:lnTo>
                <a:lnTo>
                  <a:pt x="1251195" y="3492500"/>
                </a:lnTo>
                <a:lnTo>
                  <a:pt x="1207373" y="3479800"/>
                </a:lnTo>
                <a:lnTo>
                  <a:pt x="1163937" y="3454400"/>
                </a:lnTo>
                <a:lnTo>
                  <a:pt x="410988" y="3454400"/>
                </a:lnTo>
                <a:lnTo>
                  <a:pt x="439838" y="2933700"/>
                </a:lnTo>
                <a:lnTo>
                  <a:pt x="407177" y="2895600"/>
                </a:lnTo>
                <a:lnTo>
                  <a:pt x="375802" y="2857500"/>
                </a:lnTo>
                <a:lnTo>
                  <a:pt x="345710" y="2819400"/>
                </a:lnTo>
                <a:lnTo>
                  <a:pt x="316898" y="2781300"/>
                </a:lnTo>
                <a:lnTo>
                  <a:pt x="289363" y="2755900"/>
                </a:lnTo>
                <a:lnTo>
                  <a:pt x="263101" y="2717800"/>
                </a:lnTo>
                <a:lnTo>
                  <a:pt x="238108" y="2679700"/>
                </a:lnTo>
                <a:lnTo>
                  <a:pt x="214383" y="2641600"/>
                </a:lnTo>
                <a:lnTo>
                  <a:pt x="191922" y="2603500"/>
                </a:lnTo>
                <a:lnTo>
                  <a:pt x="170721" y="2565400"/>
                </a:lnTo>
                <a:lnTo>
                  <a:pt x="150777" y="2527300"/>
                </a:lnTo>
                <a:lnTo>
                  <a:pt x="132086" y="2489200"/>
                </a:lnTo>
                <a:lnTo>
                  <a:pt x="114647" y="2438400"/>
                </a:lnTo>
                <a:lnTo>
                  <a:pt x="98455" y="2400300"/>
                </a:lnTo>
                <a:lnTo>
                  <a:pt x="83507" y="2362200"/>
                </a:lnTo>
                <a:lnTo>
                  <a:pt x="69800" y="2324100"/>
                </a:lnTo>
                <a:lnTo>
                  <a:pt x="57331" y="2286000"/>
                </a:lnTo>
                <a:lnTo>
                  <a:pt x="46096" y="2247900"/>
                </a:lnTo>
                <a:lnTo>
                  <a:pt x="36093" y="2209800"/>
                </a:lnTo>
                <a:lnTo>
                  <a:pt x="27317" y="2171700"/>
                </a:lnTo>
                <a:lnTo>
                  <a:pt x="19766" y="2133600"/>
                </a:lnTo>
                <a:lnTo>
                  <a:pt x="13437" y="2082800"/>
                </a:lnTo>
                <a:lnTo>
                  <a:pt x="8326" y="2044700"/>
                </a:lnTo>
                <a:lnTo>
                  <a:pt x="4430" y="2006600"/>
                </a:lnTo>
                <a:lnTo>
                  <a:pt x="1746" y="1968500"/>
                </a:lnTo>
                <a:lnTo>
                  <a:pt x="270" y="1930400"/>
                </a:lnTo>
                <a:lnTo>
                  <a:pt x="0" y="1892300"/>
                </a:lnTo>
                <a:lnTo>
                  <a:pt x="931" y="1841500"/>
                </a:lnTo>
                <a:lnTo>
                  <a:pt x="3062" y="1803400"/>
                </a:lnTo>
                <a:lnTo>
                  <a:pt x="6388" y="1765300"/>
                </a:lnTo>
                <a:lnTo>
                  <a:pt x="10906" y="1727200"/>
                </a:lnTo>
                <a:lnTo>
                  <a:pt x="16613" y="1689100"/>
                </a:lnTo>
                <a:lnTo>
                  <a:pt x="23507" y="1651000"/>
                </a:lnTo>
                <a:lnTo>
                  <a:pt x="31583" y="1612900"/>
                </a:lnTo>
                <a:lnTo>
                  <a:pt x="40838" y="1574800"/>
                </a:lnTo>
                <a:lnTo>
                  <a:pt x="51269" y="1536700"/>
                </a:lnTo>
                <a:lnTo>
                  <a:pt x="62874" y="1485900"/>
                </a:lnTo>
                <a:lnTo>
                  <a:pt x="75648" y="1447800"/>
                </a:lnTo>
                <a:lnTo>
                  <a:pt x="89588" y="1409700"/>
                </a:lnTo>
                <a:lnTo>
                  <a:pt x="104692" y="1371600"/>
                </a:lnTo>
                <a:lnTo>
                  <a:pt x="120955" y="1333500"/>
                </a:lnTo>
                <a:lnTo>
                  <a:pt x="138375" y="1295400"/>
                </a:lnTo>
                <a:lnTo>
                  <a:pt x="156949" y="1257300"/>
                </a:lnTo>
                <a:lnTo>
                  <a:pt x="176673" y="1219200"/>
                </a:lnTo>
                <a:lnTo>
                  <a:pt x="197544" y="1181100"/>
                </a:lnTo>
                <a:lnTo>
                  <a:pt x="219558" y="1155700"/>
                </a:lnTo>
                <a:lnTo>
                  <a:pt x="242714" y="1117600"/>
                </a:lnTo>
                <a:lnTo>
                  <a:pt x="267006" y="1079500"/>
                </a:lnTo>
                <a:lnTo>
                  <a:pt x="292432" y="1041400"/>
                </a:lnTo>
                <a:lnTo>
                  <a:pt x="318989" y="1003300"/>
                </a:lnTo>
                <a:lnTo>
                  <a:pt x="346674" y="965200"/>
                </a:lnTo>
                <a:lnTo>
                  <a:pt x="375483" y="939800"/>
                </a:lnTo>
                <a:lnTo>
                  <a:pt x="405413" y="901700"/>
                </a:lnTo>
                <a:lnTo>
                  <a:pt x="436461" y="863600"/>
                </a:lnTo>
                <a:lnTo>
                  <a:pt x="468623" y="825500"/>
                </a:lnTo>
                <a:lnTo>
                  <a:pt x="501897" y="800100"/>
                </a:lnTo>
                <a:lnTo>
                  <a:pt x="536279" y="762000"/>
                </a:lnTo>
                <a:lnTo>
                  <a:pt x="571765" y="736600"/>
                </a:lnTo>
                <a:lnTo>
                  <a:pt x="608354" y="698500"/>
                </a:lnTo>
                <a:lnTo>
                  <a:pt x="646040" y="673100"/>
                </a:lnTo>
                <a:lnTo>
                  <a:pt x="684822" y="635000"/>
                </a:lnTo>
                <a:lnTo>
                  <a:pt x="724696" y="609600"/>
                </a:lnTo>
                <a:lnTo>
                  <a:pt x="765658" y="571500"/>
                </a:lnTo>
                <a:lnTo>
                  <a:pt x="807706" y="546100"/>
                </a:lnTo>
                <a:lnTo>
                  <a:pt x="850836" y="520700"/>
                </a:lnTo>
                <a:lnTo>
                  <a:pt x="895044" y="482600"/>
                </a:lnTo>
                <a:lnTo>
                  <a:pt x="940329" y="457200"/>
                </a:lnTo>
                <a:lnTo>
                  <a:pt x="986686" y="431800"/>
                </a:lnTo>
                <a:lnTo>
                  <a:pt x="1034112" y="406400"/>
                </a:lnTo>
                <a:lnTo>
                  <a:pt x="1075702" y="381000"/>
                </a:lnTo>
                <a:lnTo>
                  <a:pt x="1117735" y="368300"/>
                </a:lnTo>
                <a:lnTo>
                  <a:pt x="1203072" y="317500"/>
                </a:lnTo>
                <a:lnTo>
                  <a:pt x="1246353" y="304800"/>
                </a:lnTo>
                <a:lnTo>
                  <a:pt x="1290023" y="279400"/>
                </a:lnTo>
                <a:lnTo>
                  <a:pt x="1334071" y="266700"/>
                </a:lnTo>
                <a:lnTo>
                  <a:pt x="1378484" y="241300"/>
                </a:lnTo>
                <a:lnTo>
                  <a:pt x="1468352" y="215900"/>
                </a:lnTo>
                <a:lnTo>
                  <a:pt x="1513782" y="190500"/>
                </a:lnTo>
                <a:lnTo>
                  <a:pt x="1983198" y="63500"/>
                </a:lnTo>
                <a:lnTo>
                  <a:pt x="3498854" y="63500"/>
                </a:lnTo>
                <a:lnTo>
                  <a:pt x="3962550" y="190500"/>
                </a:lnTo>
                <a:lnTo>
                  <a:pt x="4007254" y="215900"/>
                </a:lnTo>
                <a:lnTo>
                  <a:pt x="4095588" y="241300"/>
                </a:lnTo>
                <a:lnTo>
                  <a:pt x="4139192" y="266700"/>
                </a:lnTo>
                <a:lnTo>
                  <a:pt x="4182403" y="279400"/>
                </a:lnTo>
                <a:lnTo>
                  <a:pt x="4225208" y="304800"/>
                </a:lnTo>
                <a:lnTo>
                  <a:pt x="4267596" y="317500"/>
                </a:lnTo>
                <a:lnTo>
                  <a:pt x="4351064" y="368300"/>
                </a:lnTo>
                <a:lnTo>
                  <a:pt x="4392120" y="381000"/>
                </a:lnTo>
                <a:lnTo>
                  <a:pt x="4472809" y="431800"/>
                </a:lnTo>
                <a:lnTo>
                  <a:pt x="4512417" y="457200"/>
                </a:lnTo>
                <a:lnTo>
                  <a:pt x="4551517" y="469900"/>
                </a:lnTo>
                <a:lnTo>
                  <a:pt x="4628142" y="520700"/>
                </a:lnTo>
                <a:lnTo>
                  <a:pt x="4665641" y="546100"/>
                </a:lnTo>
                <a:lnTo>
                  <a:pt x="4702580" y="571500"/>
                </a:lnTo>
                <a:lnTo>
                  <a:pt x="4744493" y="609600"/>
                </a:lnTo>
                <a:lnTo>
                  <a:pt x="4785234" y="635000"/>
                </a:lnTo>
                <a:lnTo>
                  <a:pt x="4824801" y="673100"/>
                </a:lnTo>
                <a:lnTo>
                  <a:pt x="4863193" y="698500"/>
                </a:lnTo>
                <a:lnTo>
                  <a:pt x="4900411" y="736600"/>
                </a:lnTo>
                <a:lnTo>
                  <a:pt x="4936454" y="774700"/>
                </a:lnTo>
                <a:lnTo>
                  <a:pt x="4971320" y="800100"/>
                </a:lnTo>
                <a:lnTo>
                  <a:pt x="5005010" y="838200"/>
                </a:lnTo>
                <a:lnTo>
                  <a:pt x="5037522" y="876300"/>
                </a:lnTo>
                <a:lnTo>
                  <a:pt x="5068857" y="901700"/>
                </a:lnTo>
                <a:lnTo>
                  <a:pt x="5099013" y="939800"/>
                </a:lnTo>
                <a:lnTo>
                  <a:pt x="5127991" y="977900"/>
                </a:lnTo>
                <a:lnTo>
                  <a:pt x="5155788" y="1016000"/>
                </a:lnTo>
                <a:lnTo>
                  <a:pt x="5182406" y="1054100"/>
                </a:lnTo>
                <a:lnTo>
                  <a:pt x="5207843" y="1092200"/>
                </a:lnTo>
                <a:lnTo>
                  <a:pt x="5232098" y="1117600"/>
                </a:lnTo>
                <a:lnTo>
                  <a:pt x="5255172" y="1155700"/>
                </a:lnTo>
                <a:lnTo>
                  <a:pt x="5277063" y="1193800"/>
                </a:lnTo>
                <a:lnTo>
                  <a:pt x="5297770" y="1231900"/>
                </a:lnTo>
                <a:lnTo>
                  <a:pt x="5317294" y="1270000"/>
                </a:lnTo>
                <a:lnTo>
                  <a:pt x="5335634" y="1308100"/>
                </a:lnTo>
                <a:lnTo>
                  <a:pt x="5352789" y="1346200"/>
                </a:lnTo>
                <a:lnTo>
                  <a:pt x="5368758" y="1384300"/>
                </a:lnTo>
                <a:lnTo>
                  <a:pt x="5383541" y="1422400"/>
                </a:lnTo>
                <a:lnTo>
                  <a:pt x="5397138" y="1460500"/>
                </a:lnTo>
                <a:lnTo>
                  <a:pt x="5409547" y="1498600"/>
                </a:lnTo>
                <a:lnTo>
                  <a:pt x="5420768" y="1549400"/>
                </a:lnTo>
                <a:lnTo>
                  <a:pt x="5430801" y="1587500"/>
                </a:lnTo>
                <a:lnTo>
                  <a:pt x="5439644" y="1625600"/>
                </a:lnTo>
                <a:lnTo>
                  <a:pt x="5447298" y="1663700"/>
                </a:lnTo>
                <a:lnTo>
                  <a:pt x="5453762" y="1701800"/>
                </a:lnTo>
                <a:lnTo>
                  <a:pt x="5459035" y="1739900"/>
                </a:lnTo>
                <a:lnTo>
                  <a:pt x="5463116" y="1778000"/>
                </a:lnTo>
                <a:lnTo>
                  <a:pt x="5466006" y="1816100"/>
                </a:lnTo>
                <a:lnTo>
                  <a:pt x="5467702" y="1866900"/>
                </a:lnTo>
                <a:lnTo>
                  <a:pt x="5468206" y="1905000"/>
                </a:lnTo>
                <a:lnTo>
                  <a:pt x="5467516" y="1943100"/>
                </a:lnTo>
                <a:lnTo>
                  <a:pt x="5465631" y="1981200"/>
                </a:lnTo>
                <a:lnTo>
                  <a:pt x="5462551" y="2019300"/>
                </a:lnTo>
                <a:lnTo>
                  <a:pt x="5458276" y="2057400"/>
                </a:lnTo>
                <a:lnTo>
                  <a:pt x="5452804" y="2095500"/>
                </a:lnTo>
                <a:lnTo>
                  <a:pt x="5446136" y="2133600"/>
                </a:lnTo>
                <a:lnTo>
                  <a:pt x="5438270" y="2184400"/>
                </a:lnTo>
                <a:lnTo>
                  <a:pt x="5429206" y="2222500"/>
                </a:lnTo>
                <a:lnTo>
                  <a:pt x="5418944" y="2260600"/>
                </a:lnTo>
                <a:lnTo>
                  <a:pt x="5407482" y="2298700"/>
                </a:lnTo>
                <a:lnTo>
                  <a:pt x="5394821" y="2336800"/>
                </a:lnTo>
                <a:lnTo>
                  <a:pt x="5380959" y="2374900"/>
                </a:lnTo>
                <a:lnTo>
                  <a:pt x="5365896" y="2413000"/>
                </a:lnTo>
                <a:lnTo>
                  <a:pt x="5349632" y="2451100"/>
                </a:lnTo>
                <a:lnTo>
                  <a:pt x="5332166" y="2489200"/>
                </a:lnTo>
                <a:lnTo>
                  <a:pt x="5313497" y="2527300"/>
                </a:lnTo>
                <a:lnTo>
                  <a:pt x="5293625" y="2565400"/>
                </a:lnTo>
                <a:lnTo>
                  <a:pt x="5272548" y="2603500"/>
                </a:lnTo>
                <a:lnTo>
                  <a:pt x="5250267" y="2641600"/>
                </a:lnTo>
                <a:lnTo>
                  <a:pt x="5226782" y="2679700"/>
                </a:lnTo>
                <a:lnTo>
                  <a:pt x="5202090" y="2717800"/>
                </a:lnTo>
                <a:lnTo>
                  <a:pt x="5176192" y="2755900"/>
                </a:lnTo>
                <a:lnTo>
                  <a:pt x="5149087" y="2794000"/>
                </a:lnTo>
                <a:lnTo>
                  <a:pt x="5120775" y="2832100"/>
                </a:lnTo>
                <a:lnTo>
                  <a:pt x="5091255" y="2857500"/>
                </a:lnTo>
                <a:lnTo>
                  <a:pt x="5060525" y="2895600"/>
                </a:lnTo>
                <a:lnTo>
                  <a:pt x="5028587" y="2933700"/>
                </a:lnTo>
                <a:lnTo>
                  <a:pt x="4995439" y="2971800"/>
                </a:lnTo>
                <a:lnTo>
                  <a:pt x="4961080" y="2997200"/>
                </a:lnTo>
                <a:lnTo>
                  <a:pt x="4925511" y="3035300"/>
                </a:lnTo>
                <a:lnTo>
                  <a:pt x="4888729" y="3073400"/>
                </a:lnTo>
                <a:lnTo>
                  <a:pt x="4850736" y="3098800"/>
                </a:lnTo>
                <a:lnTo>
                  <a:pt x="4811530" y="3136900"/>
                </a:lnTo>
                <a:lnTo>
                  <a:pt x="4776882" y="3162300"/>
                </a:lnTo>
                <a:lnTo>
                  <a:pt x="4741626" y="3187700"/>
                </a:lnTo>
                <a:lnTo>
                  <a:pt x="4705773" y="3213100"/>
                </a:lnTo>
                <a:lnTo>
                  <a:pt x="4669337" y="3238500"/>
                </a:lnTo>
                <a:lnTo>
                  <a:pt x="4632330" y="3263900"/>
                </a:lnTo>
                <a:lnTo>
                  <a:pt x="4556656" y="3314700"/>
                </a:lnTo>
                <a:lnTo>
                  <a:pt x="4478852" y="3365500"/>
                </a:lnTo>
                <a:lnTo>
                  <a:pt x="4439183" y="3390900"/>
                </a:lnTo>
                <a:lnTo>
                  <a:pt x="4399021" y="3403600"/>
                </a:lnTo>
                <a:lnTo>
                  <a:pt x="4317264" y="3454400"/>
                </a:lnTo>
                <a:lnTo>
                  <a:pt x="4275695" y="3467100"/>
                </a:lnTo>
                <a:lnTo>
                  <a:pt x="4233684" y="3492500"/>
                </a:lnTo>
                <a:lnTo>
                  <a:pt x="4191242" y="3505200"/>
                </a:lnTo>
                <a:lnTo>
                  <a:pt x="4148383" y="3530600"/>
                </a:lnTo>
                <a:lnTo>
                  <a:pt x="4105118" y="3543300"/>
                </a:lnTo>
                <a:lnTo>
                  <a:pt x="4061462" y="3568700"/>
                </a:lnTo>
                <a:lnTo>
                  <a:pt x="3883173" y="3619500"/>
                </a:lnTo>
                <a:lnTo>
                  <a:pt x="3837748" y="3644900"/>
                </a:lnTo>
                <a:lnTo>
                  <a:pt x="3606148" y="3708400"/>
                </a:lnTo>
                <a:lnTo>
                  <a:pt x="3559022" y="3708400"/>
                </a:lnTo>
                <a:lnTo>
                  <a:pt x="3416262" y="3746500"/>
                </a:lnTo>
                <a:lnTo>
                  <a:pt x="3368257" y="3746500"/>
                </a:lnTo>
                <a:lnTo>
                  <a:pt x="3320064" y="3759200"/>
                </a:lnTo>
                <a:close/>
              </a:path>
              <a:path w="5468620" h="3797300">
                <a:moveTo>
                  <a:pt x="3223166" y="3771900"/>
                </a:moveTo>
                <a:lnTo>
                  <a:pt x="2238137" y="3771900"/>
                </a:lnTo>
                <a:lnTo>
                  <a:pt x="2189147" y="3759200"/>
                </a:lnTo>
                <a:lnTo>
                  <a:pt x="3271696" y="3759200"/>
                </a:lnTo>
                <a:lnTo>
                  <a:pt x="3223166" y="3771900"/>
                </a:lnTo>
                <a:close/>
              </a:path>
              <a:path w="5468620" h="3797300">
                <a:moveTo>
                  <a:pt x="3125670" y="3784600"/>
                </a:moveTo>
                <a:lnTo>
                  <a:pt x="2336422" y="3784600"/>
                </a:lnTo>
                <a:lnTo>
                  <a:pt x="2287233" y="3771900"/>
                </a:lnTo>
                <a:lnTo>
                  <a:pt x="3174487" y="3771900"/>
                </a:lnTo>
                <a:lnTo>
                  <a:pt x="3125670" y="3784600"/>
                </a:lnTo>
                <a:close/>
              </a:path>
              <a:path w="5468620" h="3797300">
                <a:moveTo>
                  <a:pt x="2978528" y="3797300"/>
                </a:moveTo>
                <a:lnTo>
                  <a:pt x="2484418" y="3797300"/>
                </a:lnTo>
                <a:lnTo>
                  <a:pt x="2435027" y="3784600"/>
                </a:lnTo>
                <a:lnTo>
                  <a:pt x="3027678" y="3784600"/>
                </a:lnTo>
                <a:lnTo>
                  <a:pt x="2978528" y="3797300"/>
                </a:lnTo>
                <a:close/>
              </a:path>
            </a:pathLst>
          </a:custGeom>
          <a:solidFill>
            <a:srgbClr val="5DBF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692774" y="1206695"/>
            <a:ext cx="3394075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1700" spc="-200" dirty="0">
                <a:solidFill>
                  <a:srgbClr val="FFFFFF"/>
                </a:solidFill>
                <a:latin typeface="Arial Black"/>
                <a:cs typeface="Arial Black"/>
              </a:rPr>
              <a:t>Los </a:t>
            </a:r>
            <a:r>
              <a:rPr sz="1700" b="1" spc="65" dirty="0">
                <a:solidFill>
                  <a:srgbClr val="FFFFFF"/>
                </a:solidFill>
                <a:latin typeface="Arial"/>
                <a:cs typeface="Arial"/>
              </a:rPr>
              <a:t>usuarios </a:t>
            </a:r>
            <a:r>
              <a:rPr sz="1700" spc="-35" dirty="0">
                <a:solidFill>
                  <a:srgbClr val="FFFFFF"/>
                </a:solidFill>
                <a:latin typeface="Arial Black"/>
                <a:cs typeface="Arial Black"/>
              </a:rPr>
              <a:t>pasan </a:t>
            </a:r>
            <a:r>
              <a:rPr sz="1700" spc="-80" dirty="0">
                <a:solidFill>
                  <a:srgbClr val="FFFFFF"/>
                </a:solidFill>
                <a:latin typeface="Arial Black"/>
                <a:cs typeface="Arial Black"/>
              </a:rPr>
              <a:t>la </a:t>
            </a:r>
            <a:r>
              <a:rPr sz="1700" spc="-35" dirty="0">
                <a:solidFill>
                  <a:srgbClr val="FFFFFF"/>
                </a:solidFill>
                <a:latin typeface="Arial Black"/>
                <a:cs typeface="Arial Black"/>
              </a:rPr>
              <a:t>mayor  </a:t>
            </a:r>
            <a:r>
              <a:rPr sz="1700" spc="-55" dirty="0">
                <a:solidFill>
                  <a:srgbClr val="FFFFFF"/>
                </a:solidFill>
                <a:latin typeface="Arial Black"/>
                <a:cs typeface="Arial Black"/>
              </a:rPr>
              <a:t>parte</a:t>
            </a:r>
            <a:r>
              <a:rPr sz="1700" spc="-16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75" dirty="0">
                <a:solidFill>
                  <a:srgbClr val="FFFFFF"/>
                </a:solidFill>
                <a:latin typeface="Arial Black"/>
                <a:cs typeface="Arial Black"/>
              </a:rPr>
              <a:t>del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Arial Black"/>
                <a:cs typeface="Arial Black"/>
              </a:rPr>
              <a:t>tiempo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60" dirty="0">
                <a:solidFill>
                  <a:srgbClr val="FFFFFF"/>
                </a:solidFill>
                <a:latin typeface="Arial Black"/>
                <a:cs typeface="Arial Black"/>
              </a:rPr>
              <a:t>en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95" dirty="0">
                <a:solidFill>
                  <a:srgbClr val="FFFFFF"/>
                </a:solidFill>
                <a:latin typeface="Arial Black"/>
                <a:cs typeface="Arial Black"/>
              </a:rPr>
              <a:t>otros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155" dirty="0">
                <a:solidFill>
                  <a:srgbClr val="FFFFFF"/>
                </a:solidFill>
                <a:latin typeface="Arial Black"/>
                <a:cs typeface="Arial Black"/>
              </a:rPr>
              <a:t>sitios.</a:t>
            </a:r>
            <a:endParaRPr sz="1700">
              <a:latin typeface="Arial Black"/>
              <a:cs typeface="Arial Black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92774" y="2092510"/>
            <a:ext cx="367284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3999"/>
              </a:lnSpc>
              <a:spcBef>
                <a:spcPts val="100"/>
              </a:spcBef>
            </a:pPr>
            <a:r>
              <a:rPr sz="1700" spc="-175" dirty="0">
                <a:solidFill>
                  <a:srgbClr val="FFFFFF"/>
                </a:solidFill>
                <a:latin typeface="Arial Black"/>
                <a:cs typeface="Arial Black"/>
              </a:rPr>
              <a:t>Esto </a:t>
            </a:r>
            <a:r>
              <a:rPr sz="1700" spc="-95" dirty="0">
                <a:solidFill>
                  <a:srgbClr val="FFFFFF"/>
                </a:solidFill>
                <a:latin typeface="Arial Black"/>
                <a:cs typeface="Arial Black"/>
              </a:rPr>
              <a:t>significa </a:t>
            </a:r>
            <a:r>
              <a:rPr sz="1700" spc="-40" dirty="0">
                <a:solidFill>
                  <a:srgbClr val="FFFFFF"/>
                </a:solidFill>
                <a:latin typeface="Arial Black"/>
                <a:cs typeface="Arial Black"/>
              </a:rPr>
              <a:t>que </a:t>
            </a:r>
            <a:r>
              <a:rPr sz="1700" spc="-120" dirty="0">
                <a:solidFill>
                  <a:srgbClr val="FFFFFF"/>
                </a:solidFill>
                <a:latin typeface="Arial Black"/>
                <a:cs typeface="Arial Black"/>
              </a:rPr>
              <a:t>ellos </a:t>
            </a:r>
            <a:r>
              <a:rPr sz="1700" b="1" spc="85" dirty="0">
                <a:solidFill>
                  <a:srgbClr val="FFFFFF"/>
                </a:solidFill>
                <a:latin typeface="Arial"/>
                <a:cs typeface="Arial"/>
              </a:rPr>
              <a:t>prefieren  </a:t>
            </a:r>
            <a:r>
              <a:rPr sz="1700" spc="-40" dirty="0">
                <a:solidFill>
                  <a:srgbClr val="FFFFFF"/>
                </a:solidFill>
                <a:latin typeface="Arial Black"/>
                <a:cs typeface="Arial Black"/>
              </a:rPr>
              <a:t>que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90" dirty="0">
                <a:solidFill>
                  <a:srgbClr val="FFFFFF"/>
                </a:solidFill>
                <a:latin typeface="Arial Black"/>
                <a:cs typeface="Arial Black"/>
              </a:rPr>
              <a:t>tu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130" dirty="0">
                <a:solidFill>
                  <a:srgbClr val="FFFFFF"/>
                </a:solidFill>
                <a:latin typeface="Arial Black"/>
                <a:cs typeface="Arial Black"/>
              </a:rPr>
              <a:t>sitio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120" dirty="0">
                <a:solidFill>
                  <a:srgbClr val="FFFFFF"/>
                </a:solidFill>
                <a:latin typeface="Arial Black"/>
                <a:cs typeface="Arial Black"/>
              </a:rPr>
              <a:t>se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50" dirty="0">
                <a:solidFill>
                  <a:srgbClr val="FFFFFF"/>
                </a:solidFill>
                <a:latin typeface="Arial Black"/>
                <a:cs typeface="Arial Black"/>
              </a:rPr>
              <a:t>comporte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30" dirty="0">
                <a:solidFill>
                  <a:srgbClr val="FFFFFF"/>
                </a:solidFill>
                <a:latin typeface="Arial Black"/>
                <a:cs typeface="Arial Black"/>
              </a:rPr>
              <a:t>como</a:t>
            </a:r>
            <a:r>
              <a:rPr sz="1700" spc="-1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spc="-125" dirty="0">
                <a:solidFill>
                  <a:srgbClr val="FFFFFF"/>
                </a:solidFill>
                <a:latin typeface="Arial Black"/>
                <a:cs typeface="Arial Black"/>
              </a:rPr>
              <a:t>los  </a:t>
            </a:r>
            <a:r>
              <a:rPr sz="1700" spc="-135" dirty="0">
                <a:solidFill>
                  <a:srgbClr val="FFFFFF"/>
                </a:solidFill>
                <a:latin typeface="Arial Black"/>
                <a:cs typeface="Arial Black"/>
              </a:rPr>
              <a:t>sitios </a:t>
            </a:r>
            <a:r>
              <a:rPr sz="1700" spc="-40" dirty="0">
                <a:solidFill>
                  <a:srgbClr val="FFFFFF"/>
                </a:solidFill>
                <a:latin typeface="Arial Black"/>
                <a:cs typeface="Arial Black"/>
              </a:rPr>
              <a:t>que </a:t>
            </a:r>
            <a:r>
              <a:rPr sz="1700" spc="-35" dirty="0">
                <a:solidFill>
                  <a:srgbClr val="FFFFFF"/>
                </a:solidFill>
                <a:latin typeface="Arial Black"/>
                <a:cs typeface="Arial Black"/>
              </a:rPr>
              <a:t>ya</a:t>
            </a:r>
            <a:r>
              <a:rPr sz="1700" spc="-29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1700" b="1" spc="40" dirty="0">
                <a:solidFill>
                  <a:srgbClr val="FFFFFF"/>
                </a:solidFill>
                <a:latin typeface="Arial"/>
                <a:cs typeface="Arial"/>
              </a:rPr>
              <a:t>conocen</a:t>
            </a:r>
            <a:r>
              <a:rPr sz="1700" spc="40" dirty="0">
                <a:solidFill>
                  <a:srgbClr val="FFFFFF"/>
                </a:solidFill>
                <a:latin typeface="Arial Black"/>
                <a:cs typeface="Arial Black"/>
              </a:rPr>
              <a:t>.</a:t>
            </a:r>
            <a:endParaRPr sz="1700">
              <a:latin typeface="Arial Black"/>
              <a:cs typeface="Arial Blac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82915" y="4725533"/>
            <a:ext cx="12706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5" dirty="0">
                <a:solidFill>
                  <a:srgbClr val="999999"/>
                </a:solidFill>
                <a:latin typeface="Arial Black"/>
                <a:cs typeface="Arial Black"/>
              </a:rPr>
              <a:t>Jakob</a:t>
            </a:r>
            <a:r>
              <a:rPr sz="1400" spc="105" dirty="0">
                <a:solidFill>
                  <a:srgbClr val="999999"/>
                </a:solidFill>
                <a:latin typeface="Arial Black"/>
                <a:cs typeface="Arial Black"/>
              </a:rPr>
              <a:t> </a:t>
            </a:r>
            <a:r>
              <a:rPr sz="1400" spc="-110" dirty="0">
                <a:solidFill>
                  <a:srgbClr val="999999"/>
                </a:solidFill>
                <a:latin typeface="Arial Black"/>
                <a:cs typeface="Arial Black"/>
              </a:rPr>
              <a:t>Nielsen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401645" y="3413193"/>
            <a:ext cx="1144197" cy="1136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371592" cy="51434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80375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2037595"/>
              <a:ext cx="7429785" cy="1106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7273" y="2140895"/>
            <a:ext cx="370649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-240" dirty="0"/>
              <a:t>EN</a:t>
            </a:r>
            <a:r>
              <a:rPr sz="4500" spc="-415" dirty="0"/>
              <a:t> </a:t>
            </a:r>
            <a:r>
              <a:rPr sz="4500" spc="-180" dirty="0"/>
              <a:t>SÍNTESIS...</a:t>
            </a:r>
            <a:endParaRPr sz="4500"/>
          </a:p>
        </p:txBody>
      </p:sp>
    </p:spTree>
    <p:extLst>
      <p:ext uri="{BB962C8B-B14F-4D97-AF65-F5344CB8AC3E}">
        <p14:creationId xmlns:p14="http://schemas.microsoft.com/office/powerpoint/2010/main" val="40608611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592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93046" y="1344885"/>
            <a:ext cx="416941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500" b="0" spc="-180" dirty="0">
                <a:solidFill>
                  <a:srgbClr val="0097A7"/>
                </a:solidFill>
                <a:latin typeface="Verdana"/>
                <a:cs typeface="Verdana"/>
              </a:rPr>
              <a:t>Se</a:t>
            </a:r>
            <a:r>
              <a:rPr sz="4500" b="0" spc="-560" dirty="0">
                <a:solidFill>
                  <a:srgbClr val="0097A7"/>
                </a:solidFill>
                <a:latin typeface="Verdana"/>
                <a:cs typeface="Verdana"/>
              </a:rPr>
              <a:t> </a:t>
            </a:r>
            <a:r>
              <a:rPr sz="4500" b="0" spc="90" dirty="0">
                <a:solidFill>
                  <a:srgbClr val="0097A7"/>
                </a:solidFill>
                <a:latin typeface="Verdana"/>
                <a:cs typeface="Verdana"/>
              </a:rPr>
              <a:t>trata</a:t>
            </a:r>
            <a:r>
              <a:rPr sz="4500" b="0" spc="-555" dirty="0">
                <a:solidFill>
                  <a:srgbClr val="0097A7"/>
                </a:solidFill>
                <a:latin typeface="Verdana"/>
                <a:cs typeface="Verdana"/>
              </a:rPr>
              <a:t> </a:t>
            </a:r>
            <a:r>
              <a:rPr sz="4500" b="0" spc="175" dirty="0">
                <a:solidFill>
                  <a:srgbClr val="0097A7"/>
                </a:solidFill>
                <a:latin typeface="Verdana"/>
                <a:cs typeface="Verdana"/>
              </a:rPr>
              <a:t>de</a:t>
            </a:r>
            <a:r>
              <a:rPr sz="4500" b="0" spc="-560" dirty="0">
                <a:solidFill>
                  <a:srgbClr val="0097A7"/>
                </a:solidFill>
                <a:latin typeface="Verdana"/>
                <a:cs typeface="Verdana"/>
              </a:rPr>
              <a:t> </a:t>
            </a:r>
            <a:r>
              <a:rPr sz="4500" spc="75" dirty="0">
                <a:solidFill>
                  <a:srgbClr val="0097A7"/>
                </a:solidFill>
              </a:rPr>
              <a:t>NO  </a:t>
            </a:r>
            <a:r>
              <a:rPr sz="4500" spc="285" dirty="0">
                <a:solidFill>
                  <a:srgbClr val="0097A7"/>
                </a:solidFill>
              </a:rPr>
              <a:t>reinventar </a:t>
            </a:r>
            <a:r>
              <a:rPr sz="4500" b="0" spc="114" dirty="0">
                <a:solidFill>
                  <a:srgbClr val="0097A7"/>
                </a:solidFill>
                <a:latin typeface="Verdana"/>
                <a:cs typeface="Verdana"/>
              </a:rPr>
              <a:t>la  </a:t>
            </a:r>
            <a:r>
              <a:rPr sz="4500" b="0" spc="120" dirty="0">
                <a:solidFill>
                  <a:srgbClr val="0097A7"/>
                </a:solidFill>
                <a:latin typeface="Verdana"/>
                <a:cs typeface="Verdana"/>
              </a:rPr>
              <a:t>rueda</a:t>
            </a:r>
            <a:endParaRPr sz="4500">
              <a:latin typeface="Verdana"/>
              <a:cs typeface="Verdana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3589642"/>
            <a:ext cx="2202180" cy="19050"/>
          </a:xfrm>
          <a:custGeom>
            <a:avLst/>
            <a:gdLst/>
            <a:ahLst/>
            <a:cxnLst/>
            <a:rect l="l" t="t" r="r" b="b"/>
            <a:pathLst>
              <a:path w="2202180" h="19050">
                <a:moveTo>
                  <a:pt x="2201918" y="19049"/>
                </a:moveTo>
                <a:lnTo>
                  <a:pt x="0" y="19049"/>
                </a:lnTo>
                <a:lnTo>
                  <a:pt x="0" y="0"/>
                </a:lnTo>
                <a:lnTo>
                  <a:pt x="2201918" y="0"/>
                </a:lnTo>
                <a:lnTo>
                  <a:pt x="2201918" y="19049"/>
                </a:lnTo>
                <a:close/>
              </a:path>
            </a:pathLst>
          </a:custGeom>
          <a:solidFill>
            <a:srgbClr val="0097A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357489" y="0"/>
            <a:ext cx="3786492" cy="44516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332015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2037595"/>
              <a:ext cx="7429785" cy="1106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7273" y="2186298"/>
            <a:ext cx="512064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4" dirty="0"/>
              <a:t>ALGUNOS</a:t>
            </a:r>
            <a:r>
              <a:rPr spc="-350" dirty="0"/>
              <a:t> </a:t>
            </a:r>
            <a:r>
              <a:rPr spc="-215" dirty="0"/>
              <a:t>EJEMPLOS</a:t>
            </a:r>
          </a:p>
        </p:txBody>
      </p:sp>
    </p:spTree>
    <p:extLst>
      <p:ext uri="{BB962C8B-B14F-4D97-AF65-F5344CB8AC3E}">
        <p14:creationId xmlns:p14="http://schemas.microsoft.com/office/powerpoint/2010/main" val="100690361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4758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PATRONE</a:t>
            </a:r>
            <a:r>
              <a:rPr sz="2400" b="0" spc="-170" dirty="0">
                <a:solidFill>
                  <a:srgbClr val="0097A7"/>
                </a:solidFill>
                <a:latin typeface="Arial"/>
                <a:cs typeface="Arial"/>
              </a:rPr>
              <a:t>S </a:t>
            </a:r>
            <a:r>
              <a:rPr sz="2400" b="0" spc="-140" dirty="0">
                <a:solidFill>
                  <a:srgbClr val="0097A7"/>
                </a:solidFill>
                <a:latin typeface="Arial"/>
                <a:cs typeface="Arial"/>
              </a:rPr>
              <a:t>EN</a:t>
            </a:r>
            <a:r>
              <a:rPr sz="2400" b="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-140" dirty="0">
                <a:solidFill>
                  <a:srgbClr val="0097A7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286442" y="786098"/>
            <a:ext cx="6423025" cy="4358005"/>
            <a:chOff x="1286442" y="786098"/>
            <a:chExt cx="6423025" cy="4358005"/>
          </a:xfrm>
        </p:grpSpPr>
        <p:sp>
          <p:nvSpPr>
            <p:cNvPr id="5" name="object 5"/>
            <p:cNvSpPr/>
            <p:nvPr/>
          </p:nvSpPr>
          <p:spPr>
            <a:xfrm>
              <a:off x="2005420" y="786098"/>
              <a:ext cx="4959189" cy="4357391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86442" y="1557071"/>
              <a:ext cx="787303" cy="6035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921786" y="1060072"/>
              <a:ext cx="787298" cy="6035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883686" y="2320845"/>
              <a:ext cx="787298" cy="603598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842113" y="1073465"/>
            <a:ext cx="708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5" dirty="0">
                <a:latin typeface="Arial Black"/>
                <a:cs typeface="Arial Black"/>
              </a:rPr>
              <a:t>BUSCAR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782106" y="2334229"/>
            <a:ext cx="9855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latin typeface="Arial Black"/>
                <a:cs typeface="Arial Black"/>
              </a:rPr>
              <a:t>PRODUCTO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2823" y="1828386"/>
            <a:ext cx="652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4" dirty="0">
                <a:latin typeface="Arial Black"/>
                <a:cs typeface="Arial Black"/>
              </a:rPr>
              <a:t>FILTRAR</a:t>
            </a:r>
            <a:endParaRPr sz="14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5135062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6645" y="863998"/>
            <a:ext cx="7199985" cy="42794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475869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PATRONE</a:t>
            </a:r>
            <a:r>
              <a:rPr sz="2400" b="0" spc="-170" dirty="0">
                <a:solidFill>
                  <a:srgbClr val="0097A7"/>
                </a:solidFill>
                <a:latin typeface="Arial"/>
                <a:cs typeface="Arial"/>
              </a:rPr>
              <a:t>S </a:t>
            </a:r>
            <a:r>
              <a:rPr sz="2400" b="0" spc="-140" dirty="0">
                <a:solidFill>
                  <a:srgbClr val="0097A7"/>
                </a:solidFill>
                <a:latin typeface="Arial"/>
                <a:cs typeface="Arial"/>
              </a:rPr>
              <a:t>EN</a:t>
            </a:r>
            <a:r>
              <a:rPr sz="2400" b="0" spc="-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-140" dirty="0">
                <a:solidFill>
                  <a:srgbClr val="0097A7"/>
                </a:solidFill>
                <a:latin typeface="Arial"/>
                <a:cs typeface="Arial"/>
              </a:rPr>
              <a:t>E-COMMERCE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18735" y="475936"/>
            <a:ext cx="7086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95" dirty="0">
                <a:latin typeface="Arial Black"/>
                <a:cs typeface="Arial Black"/>
              </a:rPr>
              <a:t>BUSCAR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840980" y="2299606"/>
            <a:ext cx="985519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5" dirty="0">
                <a:latin typeface="Arial Black"/>
                <a:cs typeface="Arial Black"/>
              </a:rPr>
              <a:t>PRODUCTO</a:t>
            </a:r>
            <a:endParaRPr sz="1400">
              <a:latin typeface="Arial Black"/>
              <a:cs typeface="Arial Bl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22423" y="2980032"/>
            <a:ext cx="65278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54" dirty="0">
                <a:latin typeface="Arial Black"/>
                <a:cs typeface="Arial Black"/>
              </a:rPr>
              <a:t>FILTRAR</a:t>
            </a:r>
            <a:endParaRPr sz="14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69043323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4744" y="224774"/>
            <a:ext cx="8407363" cy="49187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1017269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23873" y="0"/>
            <a:ext cx="746203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541123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4588" y="2406218"/>
            <a:ext cx="227584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160" dirty="0"/>
              <a:t>conceptos</a:t>
            </a:r>
            <a:endParaRPr sz="3600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9636" y="152399"/>
            <a:ext cx="8021858" cy="4838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29452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60999" y="85724"/>
            <a:ext cx="8109383" cy="4838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5990389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681544" y="152399"/>
            <a:ext cx="3780867" cy="4838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787912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87672" y="152399"/>
            <a:ext cx="6968635" cy="4838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312564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8594090" cy="5143500"/>
            <a:chOff x="0" y="0"/>
            <a:chExt cx="859409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71592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1610" y="683373"/>
              <a:ext cx="7741896" cy="446011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2031364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  <a:tab pos="2018030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2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IOS	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711652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029700" cy="5143500"/>
            <a:chOff x="0" y="0"/>
            <a:chExt cx="90297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1371592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90224" y="968723"/>
              <a:ext cx="8839182" cy="381609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335851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7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MATERIA</a:t>
            </a:r>
            <a:r>
              <a:rPr sz="2400" b="0" spc="-70" dirty="0">
                <a:solidFill>
                  <a:srgbClr val="0097A7"/>
                </a:solidFill>
                <a:latin typeface="Arial"/>
                <a:cs typeface="Arial"/>
              </a:rPr>
              <a:t>L</a:t>
            </a:r>
            <a:r>
              <a:rPr sz="2400" b="0" spc="-13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-145" dirty="0">
                <a:solidFill>
                  <a:srgbClr val="0097A7"/>
                </a:solidFill>
                <a:latin typeface="Arial"/>
                <a:cs typeface="Arial"/>
              </a:rPr>
              <a:t>DESIGN</a:t>
            </a:r>
            <a:endParaRPr sz="24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872768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52724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65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PATRONE</a:t>
            </a:r>
            <a:r>
              <a:rPr sz="2400" b="0" spc="-165" dirty="0">
                <a:solidFill>
                  <a:srgbClr val="0097A7"/>
                </a:solidFill>
                <a:latin typeface="Arial"/>
                <a:cs typeface="Arial"/>
              </a:rPr>
              <a:t>S, </a:t>
            </a:r>
            <a:r>
              <a:rPr sz="2400" b="0" spc="-110" dirty="0">
                <a:solidFill>
                  <a:srgbClr val="0097A7"/>
                </a:solidFill>
                <a:latin typeface="Arial"/>
                <a:cs typeface="Arial"/>
              </a:rPr>
              <a:t>MUCHOS</a:t>
            </a:r>
            <a:r>
              <a:rPr sz="2400" b="0" spc="-3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-170" dirty="0">
                <a:solidFill>
                  <a:srgbClr val="0097A7"/>
                </a:solidFill>
                <a:latin typeface="Arial"/>
                <a:cs typeface="Arial"/>
              </a:rPr>
              <a:t>PATRONES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148" y="774710"/>
            <a:ext cx="7356475" cy="40068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450465">
              <a:lnSpc>
                <a:spcPct val="148400"/>
              </a:lnSpc>
              <a:spcBef>
                <a:spcPts val="100"/>
              </a:spcBef>
            </a:pP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  <a:hlinkClick r:id="rId2"/>
              </a:rPr>
              <a:t>https:/</a:t>
            </a:r>
            <a:r>
              <a:rPr sz="1600" spc="-175" dirty="0">
                <a:solidFill>
                  <a:srgbClr val="262626"/>
                </a:solidFill>
                <a:latin typeface="Verdana"/>
                <a:cs typeface="Verdana"/>
                <a:hlinkClick r:id="rId2"/>
              </a:rPr>
              <a:t> </a:t>
            </a:r>
            <a:r>
              <a:rPr sz="1600" spc="-15" dirty="0">
                <a:solidFill>
                  <a:srgbClr val="262626"/>
                </a:solidFill>
                <a:latin typeface="Verdana"/>
                <a:cs typeface="Verdana"/>
                <a:hlinkClick r:id="rId2"/>
              </a:rPr>
              <a:t>designsystemsrepo.com/design-systems/ </a:t>
            </a:r>
            <a:r>
              <a:rPr sz="1600" spc="-1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http:/</a:t>
            </a:r>
            <a:r>
              <a:rPr sz="1600" spc="-24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262626"/>
                </a:solidFill>
                <a:latin typeface="Verdana"/>
                <a:cs typeface="Verdana"/>
              </a:rPr>
              <a:t>ui-patterns.com/patterns</a:t>
            </a:r>
            <a:endParaRPr sz="1600">
              <a:latin typeface="Verdana"/>
              <a:cs typeface="Verdana"/>
            </a:endParaRPr>
          </a:p>
          <a:p>
            <a:pPr marL="12700" marR="4319270">
              <a:lnSpc>
                <a:spcPct val="148400"/>
              </a:lnSpc>
            </a:pP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http:/</a:t>
            </a:r>
            <a:r>
              <a:rPr sz="1600" spc="-229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30" dirty="0">
                <a:solidFill>
                  <a:srgbClr val="262626"/>
                </a:solidFill>
                <a:latin typeface="Verdana"/>
                <a:cs typeface="Verdana"/>
              </a:rPr>
              <a:t>patternry.com/patterns/  </a:t>
            </a: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http:/</a:t>
            </a:r>
            <a:r>
              <a:rPr sz="1600" spc="-24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Verdana"/>
                <a:cs typeface="Verdana"/>
              </a:rPr>
              <a:t>zurb.com/patterntap</a:t>
            </a:r>
            <a:endParaRPr sz="1600">
              <a:latin typeface="Verdana"/>
              <a:cs typeface="Verdana"/>
            </a:endParaRPr>
          </a:p>
          <a:p>
            <a:pPr marL="12700" marR="3146425">
              <a:lnSpc>
                <a:spcPct val="148400"/>
              </a:lnSpc>
            </a:pP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http:/</a:t>
            </a:r>
            <a:r>
              <a:rPr sz="1600" spc="-229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262626"/>
                </a:solidFill>
                <a:latin typeface="Verdana"/>
                <a:cs typeface="Verdana"/>
                <a:hlinkClick r:id="rId3"/>
              </a:rPr>
              <a:t>www.welie.com/patterns/index.php </a:t>
            </a:r>
            <a:r>
              <a:rPr sz="1600" spc="-1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https:/ </a:t>
            </a:r>
            <a:r>
              <a:rPr sz="1600" spc="-30" dirty="0">
                <a:solidFill>
                  <a:srgbClr val="262626"/>
                </a:solidFill>
                <a:latin typeface="Verdana"/>
                <a:cs typeface="Verdana"/>
              </a:rPr>
              <a:t>developer.yahoo.com/ypatterns/  </a:t>
            </a: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http:/</a:t>
            </a:r>
            <a:r>
              <a:rPr sz="1600" spc="-180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20" dirty="0">
                <a:solidFill>
                  <a:srgbClr val="262626"/>
                </a:solidFill>
                <a:latin typeface="Verdana"/>
                <a:cs typeface="Verdana"/>
                <a:hlinkClick r:id="rId4"/>
              </a:rPr>
              <a:t>www.web-patterns.net/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http:/</a:t>
            </a:r>
            <a:r>
              <a:rPr sz="1600" spc="-180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262626"/>
                </a:solidFill>
                <a:latin typeface="Verdana"/>
                <a:cs typeface="Verdana"/>
                <a:hlinkClick r:id="rId5"/>
              </a:rPr>
              <a:t>www.smileycat.com/category/elements-of-design/</a:t>
            </a:r>
            <a:endParaRPr sz="1600">
              <a:latin typeface="Verdana"/>
              <a:cs typeface="Verdana"/>
            </a:endParaRPr>
          </a:p>
          <a:p>
            <a:pPr marL="12700" marR="5080">
              <a:lnSpc>
                <a:spcPct val="148400"/>
              </a:lnSpc>
            </a:pP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https:/</a:t>
            </a:r>
            <a:r>
              <a:rPr sz="16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50" dirty="0">
                <a:solidFill>
                  <a:srgbClr val="262626"/>
                </a:solidFill>
                <a:latin typeface="Verdana"/>
                <a:cs typeface="Verdana"/>
                <a:hlinkClick r:id="rId6"/>
              </a:rPr>
              <a:t>www.ﬂickr.com/photos/factoryjoe/collections/72157600001823120/ </a:t>
            </a:r>
            <a:r>
              <a:rPr sz="1600" spc="-50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http:/</a:t>
            </a:r>
            <a:r>
              <a:rPr sz="1600" spc="-24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10" dirty="0">
                <a:solidFill>
                  <a:srgbClr val="262626"/>
                </a:solidFill>
                <a:latin typeface="Verdana"/>
                <a:cs typeface="Verdana"/>
              </a:rPr>
              <a:t>unitid.nl/androidpatterns/</a:t>
            </a:r>
            <a:endParaRPr sz="160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930"/>
              </a:spcBef>
            </a:pPr>
            <a:r>
              <a:rPr sz="1600" spc="-60" dirty="0">
                <a:solidFill>
                  <a:srgbClr val="262626"/>
                </a:solidFill>
                <a:latin typeface="Verdana"/>
                <a:cs typeface="Verdana"/>
              </a:rPr>
              <a:t>https:/</a:t>
            </a:r>
            <a:r>
              <a:rPr sz="1600" spc="-240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1600" spc="-15" dirty="0">
                <a:solidFill>
                  <a:srgbClr val="262626"/>
                </a:solidFill>
                <a:latin typeface="Verdana"/>
                <a:cs typeface="Verdana"/>
              </a:rPr>
              <a:t>developer.android.com/design/patterns/new.html</a:t>
            </a:r>
            <a:endParaRPr sz="16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625837527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87272" y="1445251"/>
            <a:ext cx="7470927" cy="195887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5500" spc="-155" dirty="0"/>
              <a:t>PATRÓN...</a:t>
            </a:r>
            <a:endParaRPr sz="5500" dirty="0"/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5500" b="0" spc="-475" dirty="0">
                <a:latin typeface="Arial Black"/>
                <a:cs typeface="Arial Black"/>
              </a:rPr>
              <a:t>¿se </a:t>
            </a:r>
            <a:r>
              <a:rPr sz="5500" b="0" spc="-150" dirty="0">
                <a:latin typeface="Arial Black"/>
                <a:cs typeface="Arial Black"/>
              </a:rPr>
              <a:t>nace </a:t>
            </a:r>
            <a:r>
              <a:rPr sz="5500" b="0" spc="-135" dirty="0">
                <a:latin typeface="Arial Black"/>
                <a:cs typeface="Arial Black"/>
              </a:rPr>
              <a:t>o </a:t>
            </a:r>
            <a:r>
              <a:rPr sz="5500" b="0" spc="-380" dirty="0">
                <a:latin typeface="Arial Black"/>
                <a:cs typeface="Arial Black"/>
              </a:rPr>
              <a:t>se</a:t>
            </a:r>
            <a:r>
              <a:rPr sz="5500" b="0" spc="-1215" dirty="0">
                <a:latin typeface="Arial Black"/>
                <a:cs typeface="Arial Black"/>
              </a:rPr>
              <a:t> </a:t>
            </a:r>
            <a:r>
              <a:rPr lang="es-ES" sz="5500" b="0" spc="-1215" dirty="0">
                <a:latin typeface="Arial Black"/>
                <a:cs typeface="Arial Black"/>
              </a:rPr>
              <a:t> </a:t>
            </a:r>
            <a:r>
              <a:rPr sz="5500" b="0" spc="-240" dirty="0" err="1">
                <a:latin typeface="Arial Black"/>
                <a:cs typeface="Arial Black"/>
              </a:rPr>
              <a:t>hace</a:t>
            </a:r>
            <a:r>
              <a:rPr sz="5500" b="0" spc="-240" dirty="0">
                <a:latin typeface="Arial Black"/>
                <a:cs typeface="Arial Black"/>
              </a:rPr>
              <a:t>?</a:t>
            </a:r>
            <a:endParaRPr sz="55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32073264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717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87273" y="1445251"/>
            <a:ext cx="4344670" cy="1949450"/>
          </a:xfrm>
          <a:prstGeom prst="rect">
            <a:avLst/>
          </a:prstGeom>
        </p:spPr>
        <p:txBody>
          <a:bodyPr vert="horz" wrap="square" lIns="0" tIns="1365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75"/>
              </a:spcBef>
            </a:pPr>
            <a:r>
              <a:rPr sz="5500" b="1" spc="-155" dirty="0">
                <a:solidFill>
                  <a:srgbClr val="FFFFFF"/>
                </a:solidFill>
                <a:latin typeface="Arial"/>
                <a:cs typeface="Arial"/>
              </a:rPr>
              <a:t>PATRÓN...</a:t>
            </a:r>
            <a:endParaRPr sz="5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75"/>
              </a:spcBef>
            </a:pPr>
            <a:r>
              <a:rPr sz="5500" spc="-330" dirty="0">
                <a:solidFill>
                  <a:srgbClr val="FFFFFF"/>
                </a:solidFill>
                <a:latin typeface="Arial Black"/>
                <a:cs typeface="Arial Black"/>
              </a:rPr>
              <a:t>¿Qué</a:t>
            </a:r>
            <a:r>
              <a:rPr sz="5500" spc="-5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5500" spc="-300" dirty="0">
                <a:solidFill>
                  <a:srgbClr val="FFFFFF"/>
                </a:solidFill>
                <a:latin typeface="Arial Black"/>
                <a:cs typeface="Arial Black"/>
              </a:rPr>
              <a:t>creen?</a:t>
            </a:r>
            <a:endParaRPr sz="55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35093311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1" y="0"/>
              <a:ext cx="9143980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2574394"/>
              <a:ext cx="4568825" cy="1714500"/>
            </a:xfrm>
            <a:custGeom>
              <a:avLst/>
              <a:gdLst/>
              <a:ahLst/>
              <a:cxnLst/>
              <a:rect l="l" t="t" r="r" b="b"/>
              <a:pathLst>
                <a:path w="4568825" h="1714500">
                  <a:moveTo>
                    <a:pt x="4568390" y="1714496"/>
                  </a:moveTo>
                  <a:lnTo>
                    <a:pt x="0" y="1714496"/>
                  </a:lnTo>
                  <a:lnTo>
                    <a:pt x="0" y="0"/>
                  </a:lnTo>
                  <a:lnTo>
                    <a:pt x="4568390" y="0"/>
                  </a:lnTo>
                  <a:lnTo>
                    <a:pt x="4568390" y="1714496"/>
                  </a:lnTo>
                  <a:close/>
                </a:path>
              </a:pathLst>
            </a:custGeom>
            <a:solidFill>
              <a:srgbClr val="FFFFFF">
                <a:alpha val="85488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24624" y="2761780"/>
            <a:ext cx="3221355" cy="130937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00400"/>
              </a:lnSpc>
              <a:spcBef>
                <a:spcPts val="85"/>
              </a:spcBef>
            </a:pPr>
            <a:r>
              <a:rPr sz="2800" spc="-40" dirty="0">
                <a:solidFill>
                  <a:srgbClr val="0097A7"/>
                </a:solidFill>
              </a:rPr>
              <a:t>DEJAMOS </a:t>
            </a:r>
            <a:r>
              <a:rPr sz="2800" spc="-135" dirty="0">
                <a:solidFill>
                  <a:srgbClr val="0097A7"/>
                </a:solidFill>
              </a:rPr>
              <a:t>QUE  </a:t>
            </a:r>
            <a:r>
              <a:rPr sz="2800" spc="-175" dirty="0">
                <a:solidFill>
                  <a:srgbClr val="0097A7"/>
                </a:solidFill>
              </a:rPr>
              <a:t>LOS </a:t>
            </a:r>
            <a:r>
              <a:rPr sz="2800" spc="-235" dirty="0">
                <a:solidFill>
                  <a:srgbClr val="0097A7"/>
                </a:solidFill>
              </a:rPr>
              <a:t>REFERENTES  </a:t>
            </a:r>
            <a:r>
              <a:rPr sz="2800" spc="-90" dirty="0">
                <a:solidFill>
                  <a:srgbClr val="0097A7"/>
                </a:solidFill>
              </a:rPr>
              <a:t>PAGUEN </a:t>
            </a:r>
            <a:r>
              <a:rPr sz="2800" spc="-175" dirty="0">
                <a:solidFill>
                  <a:srgbClr val="0097A7"/>
                </a:solidFill>
              </a:rPr>
              <a:t>LA</a:t>
            </a:r>
            <a:r>
              <a:rPr sz="2800" spc="-434" dirty="0">
                <a:solidFill>
                  <a:srgbClr val="0097A7"/>
                </a:solidFill>
              </a:rPr>
              <a:t> </a:t>
            </a:r>
            <a:r>
              <a:rPr sz="2800" spc="-125" dirty="0">
                <a:solidFill>
                  <a:srgbClr val="0097A7"/>
                </a:solidFill>
              </a:rPr>
              <a:t>FIESTA</a:t>
            </a:r>
            <a:endParaRPr sz="2800"/>
          </a:p>
        </p:txBody>
      </p:sp>
    </p:spTree>
    <p:extLst>
      <p:ext uri="{BB962C8B-B14F-4D97-AF65-F5344CB8AC3E}">
        <p14:creationId xmlns:p14="http://schemas.microsoft.com/office/powerpoint/2010/main" val="1782995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8063" y="3182492"/>
            <a:ext cx="846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92D050"/>
                </a:solidFill>
                <a:latin typeface="Trebuchet MS"/>
                <a:cs typeface="Trebuchet MS"/>
              </a:rPr>
              <a:t>U</a:t>
            </a:r>
            <a:r>
              <a:rPr sz="3000" spc="100" dirty="0">
                <a:latin typeface="Trebuchet MS"/>
                <a:cs typeface="Trebuchet MS"/>
              </a:rPr>
              <a:t>ser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34180" y="1450289"/>
            <a:ext cx="1678305" cy="1902460"/>
          </a:xfrm>
          <a:prstGeom prst="rect">
            <a:avLst/>
          </a:prstGeom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1350"/>
              </a:lnSpc>
              <a:spcBef>
                <a:spcPts val="100"/>
              </a:spcBef>
            </a:pPr>
            <a:r>
              <a:rPr sz="9600" b="1" spc="365" dirty="0">
                <a:solidFill>
                  <a:srgbClr val="92D050"/>
                </a:solidFill>
                <a:latin typeface="Trebuchet MS"/>
                <a:cs typeface="Trebuchet MS"/>
              </a:rPr>
              <a:t>UX</a:t>
            </a:r>
            <a:endParaRPr sz="96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47625">
              <a:lnSpc>
                <a:spcPts val="3429"/>
              </a:lnSpc>
            </a:pPr>
            <a:r>
              <a:rPr spc="185" dirty="0">
                <a:solidFill>
                  <a:srgbClr val="92D050"/>
                </a:solidFill>
              </a:rPr>
              <a:t>¿qué</a:t>
            </a:r>
            <a:r>
              <a:rPr spc="-60" dirty="0">
                <a:solidFill>
                  <a:srgbClr val="92D050"/>
                </a:solidFill>
              </a:rPr>
              <a:t> </a:t>
            </a:r>
            <a:r>
              <a:rPr spc="254" dirty="0">
                <a:solidFill>
                  <a:srgbClr val="92D050"/>
                </a:solidFill>
              </a:rPr>
              <a:t>es?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78041" y="3182492"/>
            <a:ext cx="20307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40" dirty="0">
                <a:latin typeface="Trebuchet MS"/>
                <a:cs typeface="Trebuchet MS"/>
              </a:rPr>
              <a:t>e</a:t>
            </a:r>
            <a:r>
              <a:rPr sz="3000" b="1" spc="185" dirty="0">
                <a:solidFill>
                  <a:srgbClr val="92D050"/>
                </a:solidFill>
                <a:latin typeface="Trebuchet MS"/>
                <a:cs typeface="Trebuchet MS"/>
              </a:rPr>
              <a:t>X</a:t>
            </a:r>
            <a:r>
              <a:rPr sz="3000" spc="30" dirty="0">
                <a:latin typeface="Trebuchet MS"/>
                <a:cs typeface="Trebuchet MS"/>
              </a:rPr>
              <a:t>perie</a:t>
            </a:r>
            <a:r>
              <a:rPr sz="3000" spc="40" dirty="0">
                <a:latin typeface="Trebuchet MS"/>
                <a:cs typeface="Trebuchet MS"/>
              </a:rPr>
              <a:t>n</a:t>
            </a:r>
            <a:r>
              <a:rPr sz="3000" spc="95" dirty="0">
                <a:latin typeface="Trebuchet MS"/>
                <a:cs typeface="Trebuchet MS"/>
              </a:rPr>
              <a:t>ce</a:t>
            </a:r>
            <a:endParaRPr sz="3000" dirty="0">
              <a:latin typeface="Trebuchet MS"/>
              <a:cs typeface="Trebuchet MS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517863" y="1776983"/>
            <a:ext cx="867410" cy="972819"/>
            <a:chOff x="1517863" y="1776983"/>
            <a:chExt cx="867410" cy="972819"/>
          </a:xfrm>
        </p:grpSpPr>
        <p:sp>
          <p:nvSpPr>
            <p:cNvPr id="6" name="object 6"/>
            <p:cNvSpPr/>
            <p:nvPr/>
          </p:nvSpPr>
          <p:spPr>
            <a:xfrm>
              <a:off x="1517863" y="1776983"/>
              <a:ext cx="867237" cy="97231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90115" y="2167127"/>
              <a:ext cx="530860" cy="515620"/>
            </a:xfrm>
            <a:custGeom>
              <a:avLst/>
              <a:gdLst/>
              <a:ahLst/>
              <a:cxnLst/>
              <a:rect l="l" t="t" r="r" b="b"/>
              <a:pathLst>
                <a:path w="530860" h="515619">
                  <a:moveTo>
                    <a:pt x="265175" y="0"/>
                  </a:moveTo>
                  <a:lnTo>
                    <a:pt x="217515" y="4149"/>
                  </a:lnTo>
                  <a:lnTo>
                    <a:pt x="172656" y="16113"/>
                  </a:lnTo>
                  <a:lnTo>
                    <a:pt x="131346" y="35164"/>
                  </a:lnTo>
                  <a:lnTo>
                    <a:pt x="94335" y="60575"/>
                  </a:lnTo>
                  <a:lnTo>
                    <a:pt x="62373" y="91617"/>
                  </a:lnTo>
                  <a:lnTo>
                    <a:pt x="36209" y="127564"/>
                  </a:lnTo>
                  <a:lnTo>
                    <a:pt x="16592" y="167688"/>
                  </a:lnTo>
                  <a:lnTo>
                    <a:pt x="4273" y="211261"/>
                  </a:lnTo>
                  <a:lnTo>
                    <a:pt x="0" y="257556"/>
                  </a:lnTo>
                  <a:lnTo>
                    <a:pt x="4273" y="303850"/>
                  </a:lnTo>
                  <a:lnTo>
                    <a:pt x="16592" y="347423"/>
                  </a:lnTo>
                  <a:lnTo>
                    <a:pt x="36209" y="387547"/>
                  </a:lnTo>
                  <a:lnTo>
                    <a:pt x="62373" y="423494"/>
                  </a:lnTo>
                  <a:lnTo>
                    <a:pt x="94335" y="454536"/>
                  </a:lnTo>
                  <a:lnTo>
                    <a:pt x="131346" y="479947"/>
                  </a:lnTo>
                  <a:lnTo>
                    <a:pt x="172656" y="498998"/>
                  </a:lnTo>
                  <a:lnTo>
                    <a:pt x="217515" y="510962"/>
                  </a:lnTo>
                  <a:lnTo>
                    <a:pt x="265175" y="515112"/>
                  </a:lnTo>
                  <a:lnTo>
                    <a:pt x="312836" y="510962"/>
                  </a:lnTo>
                  <a:lnTo>
                    <a:pt x="357695" y="498998"/>
                  </a:lnTo>
                  <a:lnTo>
                    <a:pt x="399005" y="479947"/>
                  </a:lnTo>
                  <a:lnTo>
                    <a:pt x="436016" y="454536"/>
                  </a:lnTo>
                  <a:lnTo>
                    <a:pt x="467978" y="423494"/>
                  </a:lnTo>
                  <a:lnTo>
                    <a:pt x="494142" y="387547"/>
                  </a:lnTo>
                  <a:lnTo>
                    <a:pt x="513759" y="347423"/>
                  </a:lnTo>
                  <a:lnTo>
                    <a:pt x="526078" y="303850"/>
                  </a:lnTo>
                  <a:lnTo>
                    <a:pt x="530351" y="257556"/>
                  </a:lnTo>
                  <a:lnTo>
                    <a:pt x="526078" y="211261"/>
                  </a:lnTo>
                  <a:lnTo>
                    <a:pt x="513759" y="167688"/>
                  </a:lnTo>
                  <a:lnTo>
                    <a:pt x="494142" y="127564"/>
                  </a:lnTo>
                  <a:lnTo>
                    <a:pt x="467978" y="91617"/>
                  </a:lnTo>
                  <a:lnTo>
                    <a:pt x="436016" y="60575"/>
                  </a:lnTo>
                  <a:lnTo>
                    <a:pt x="399005" y="35164"/>
                  </a:lnTo>
                  <a:lnTo>
                    <a:pt x="357695" y="16113"/>
                  </a:lnTo>
                  <a:lnTo>
                    <a:pt x="312836" y="4149"/>
                  </a:lnTo>
                  <a:lnTo>
                    <a:pt x="26517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/>
          <p:nvPr/>
        </p:nvSpPr>
        <p:spPr>
          <a:xfrm>
            <a:off x="6758899" y="1776983"/>
            <a:ext cx="867237" cy="972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1828796"/>
              <a:ext cx="8058283" cy="15239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613193" rIns="0" bIns="0" rtlCol="0">
            <a:spAutoFit/>
          </a:bodyPr>
          <a:lstStyle/>
          <a:p>
            <a:pPr marR="5080">
              <a:lnSpc>
                <a:spcPct val="115599"/>
              </a:lnSpc>
              <a:spcBef>
                <a:spcPts val="100"/>
              </a:spcBef>
            </a:pPr>
            <a:r>
              <a:rPr spc="-250" dirty="0"/>
              <a:t>LOS </a:t>
            </a:r>
            <a:r>
              <a:rPr spc="-160" dirty="0"/>
              <a:t>PATRONES </a:t>
            </a:r>
            <a:r>
              <a:rPr spc="-240" dirty="0"/>
              <a:t>DE</a:t>
            </a:r>
            <a:r>
              <a:rPr spc="-590" dirty="0"/>
              <a:t> </a:t>
            </a:r>
            <a:r>
              <a:rPr spc="-95" dirty="0"/>
              <a:t>DISEÑO  </a:t>
            </a:r>
            <a:r>
              <a:rPr spc="-40" dirty="0"/>
              <a:t>NOS </a:t>
            </a:r>
            <a:r>
              <a:rPr spc="20" dirty="0"/>
              <a:t>AYUDAN</a:t>
            </a:r>
            <a:r>
              <a:rPr spc="-600" dirty="0"/>
              <a:t> </a:t>
            </a:r>
            <a:r>
              <a:rPr spc="-120" dirty="0"/>
              <a:t>A...</a:t>
            </a:r>
          </a:p>
        </p:txBody>
      </p:sp>
    </p:spTree>
    <p:extLst>
      <p:ext uri="{BB962C8B-B14F-4D97-AF65-F5344CB8AC3E}">
        <p14:creationId xmlns:p14="http://schemas.microsoft.com/office/powerpoint/2010/main" val="398417549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1422" y="1408347"/>
            <a:ext cx="6070377" cy="1442703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pc="-155" dirty="0"/>
              <a:t>REDUCIR </a:t>
            </a:r>
            <a:r>
              <a:rPr b="0" spc="-700" dirty="0">
                <a:latin typeface="Arial Black"/>
                <a:cs typeface="Arial Black"/>
              </a:rPr>
              <a:t>LA </a:t>
            </a:r>
            <a:r>
              <a:rPr lang="es-ES" b="0" spc="-700" dirty="0">
                <a:latin typeface="Arial Black"/>
                <a:cs typeface="Arial Black"/>
              </a:rPr>
              <a:t> </a:t>
            </a:r>
            <a:r>
              <a:rPr b="0" spc="-484" dirty="0">
                <a:latin typeface="Arial Black"/>
                <a:cs typeface="Arial Black"/>
              </a:rPr>
              <a:t>CURVA</a:t>
            </a:r>
            <a:r>
              <a:rPr b="0" spc="-880" dirty="0">
                <a:latin typeface="Arial Black"/>
                <a:cs typeface="Arial Black"/>
              </a:rPr>
              <a:t> </a:t>
            </a:r>
            <a:r>
              <a:rPr lang="es-ES" b="0" spc="-880" dirty="0">
                <a:latin typeface="Arial Black"/>
                <a:cs typeface="Arial Black"/>
              </a:rPr>
              <a:t> </a:t>
            </a:r>
            <a:r>
              <a:rPr b="0" spc="-555" dirty="0">
                <a:latin typeface="Arial Black"/>
                <a:cs typeface="Arial Black"/>
              </a:rPr>
              <a:t>DE</a:t>
            </a: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pc="-130" dirty="0"/>
              <a:t>APRENDIZAJE</a:t>
            </a:r>
          </a:p>
        </p:txBody>
      </p:sp>
    </p:spTree>
    <p:extLst>
      <p:ext uri="{BB962C8B-B14F-4D97-AF65-F5344CB8AC3E}">
        <p14:creationId xmlns:p14="http://schemas.microsoft.com/office/powerpoint/2010/main" val="3310002688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11422" y="1408347"/>
            <a:ext cx="7289577" cy="2743059"/>
          </a:xfrm>
          <a:prstGeom prst="rect">
            <a:avLst/>
          </a:prstGeom>
        </p:spPr>
        <p:txBody>
          <a:bodyPr vert="horz" wrap="square" lIns="0" tIns="1079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50"/>
              </a:spcBef>
            </a:pPr>
            <a:r>
              <a:rPr sz="4000" b="1" spc="-95" dirty="0">
                <a:solidFill>
                  <a:srgbClr val="FFFFFF"/>
                </a:solidFill>
                <a:latin typeface="Arial"/>
                <a:cs typeface="Arial"/>
              </a:rPr>
              <a:t>CUMPLIR </a:t>
            </a:r>
            <a:r>
              <a:rPr sz="4000" spc="-675" dirty="0">
                <a:solidFill>
                  <a:srgbClr val="FFFFFF"/>
                </a:solidFill>
                <a:latin typeface="Arial Black"/>
                <a:cs typeface="Arial Black"/>
              </a:rPr>
              <a:t>LAS</a:t>
            </a:r>
            <a:r>
              <a:rPr sz="4000" spc="-6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lang="es-ES" sz="4000" spc="-65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00" b="1" spc="-120" dirty="0">
                <a:solidFill>
                  <a:srgbClr val="FFFFFF"/>
                </a:solidFill>
                <a:latin typeface="Arial"/>
                <a:cs typeface="Arial"/>
              </a:rPr>
              <a:t>HEURÍSTICAS</a:t>
            </a:r>
            <a:endParaRPr sz="4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50"/>
              </a:spcBef>
            </a:pPr>
            <a:r>
              <a:rPr sz="4000" spc="-555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</a:t>
            </a:r>
            <a:r>
              <a:rPr sz="4000" spc="-355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 </a:t>
            </a:r>
            <a:r>
              <a:rPr sz="4000" spc="-715" dirty="0">
                <a:solidFill>
                  <a:srgbClr val="FFFFFF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NIELSEN</a:t>
            </a:r>
            <a:endParaRPr sz="4000" dirty="0"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4450" dirty="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4000" spc="-570" dirty="0">
                <a:solidFill>
                  <a:srgbClr val="FFFFFF"/>
                </a:solidFill>
                <a:latin typeface="Arial Black"/>
                <a:cs typeface="Arial Black"/>
              </a:rPr>
              <a:t>¿CUÁLES?</a:t>
            </a:r>
            <a:endParaRPr sz="4000" dirty="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202538477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523873"/>
              <a:ext cx="7429785" cy="461961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987273" y="433706"/>
            <a:ext cx="6628130" cy="42545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330325">
              <a:lnSpc>
                <a:spcPct val="115599"/>
              </a:lnSpc>
              <a:spcBef>
                <a:spcPts val="100"/>
              </a:spcBef>
            </a:pPr>
            <a:r>
              <a:rPr sz="4000" b="1" spc="890" dirty="0">
                <a:solidFill>
                  <a:srgbClr val="FFFFFF"/>
                </a:solidFill>
                <a:latin typeface="Arial"/>
                <a:cs typeface="Arial"/>
              </a:rPr>
              <a:t>#4</a:t>
            </a:r>
            <a:r>
              <a:rPr sz="4000" b="1" spc="-1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630" dirty="0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sz="4000" spc="-3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00" spc="-500" dirty="0">
                <a:solidFill>
                  <a:srgbClr val="FFFFFF"/>
                </a:solidFill>
                <a:latin typeface="Arial Black"/>
                <a:cs typeface="Arial Black"/>
              </a:rPr>
              <a:t>CONSISTENCIA</a:t>
            </a:r>
            <a:r>
              <a:rPr sz="4000" spc="-375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00" spc="-740" dirty="0">
                <a:solidFill>
                  <a:srgbClr val="FFFFFF"/>
                </a:solidFill>
                <a:latin typeface="Arial Black"/>
                <a:cs typeface="Arial Black"/>
              </a:rPr>
              <a:t>Y  </a:t>
            </a:r>
            <a:r>
              <a:rPr sz="4000" spc="-630" dirty="0">
                <a:solidFill>
                  <a:srgbClr val="FFFFFF"/>
                </a:solidFill>
                <a:latin typeface="Arial Black"/>
                <a:cs typeface="Arial Black"/>
              </a:rPr>
              <a:t>ESTÁNDARES</a:t>
            </a:r>
            <a:endParaRPr sz="40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900">
              <a:latin typeface="Arial Black"/>
              <a:cs typeface="Arial Black"/>
            </a:endParaRPr>
          </a:p>
          <a:p>
            <a:pPr marL="12700" marR="5080">
              <a:lnSpc>
                <a:spcPct val="115599"/>
              </a:lnSpc>
            </a:pPr>
            <a:r>
              <a:rPr sz="4000" b="1" spc="800" dirty="0">
                <a:solidFill>
                  <a:srgbClr val="FFFFFF"/>
                </a:solidFill>
                <a:latin typeface="Arial"/>
                <a:cs typeface="Arial"/>
              </a:rPr>
              <a:t>#6 </a:t>
            </a:r>
            <a:r>
              <a:rPr sz="4000" spc="630" dirty="0">
                <a:solidFill>
                  <a:srgbClr val="FFFFFF"/>
                </a:solidFill>
                <a:latin typeface="Arial Black"/>
                <a:cs typeface="Arial Black"/>
              </a:rPr>
              <a:t>-</a:t>
            </a:r>
            <a:r>
              <a:rPr sz="4000" spc="-760" dirty="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sz="4000" spc="-570" dirty="0">
                <a:solidFill>
                  <a:srgbClr val="FFFFFF"/>
                </a:solidFill>
                <a:latin typeface="Arial Black"/>
                <a:cs typeface="Arial Black"/>
              </a:rPr>
              <a:t>MINIMIZAR </a:t>
            </a:r>
            <a:r>
              <a:rPr sz="4000" spc="-675" dirty="0">
                <a:solidFill>
                  <a:srgbClr val="FFFFFF"/>
                </a:solidFill>
                <a:latin typeface="Arial Black"/>
                <a:cs typeface="Arial Black"/>
              </a:rPr>
              <a:t>LAS </a:t>
            </a:r>
            <a:r>
              <a:rPr sz="4000" spc="-400" dirty="0">
                <a:solidFill>
                  <a:srgbClr val="FFFFFF"/>
                </a:solidFill>
                <a:latin typeface="Arial Black"/>
                <a:cs typeface="Arial Black"/>
              </a:rPr>
              <a:t>CARGA  </a:t>
            </a:r>
            <a:r>
              <a:rPr sz="4000" spc="-555" dirty="0">
                <a:solidFill>
                  <a:srgbClr val="FFFFFF"/>
                </a:solidFill>
                <a:latin typeface="Arial Black"/>
                <a:cs typeface="Arial Black"/>
              </a:rPr>
              <a:t>DE </a:t>
            </a:r>
            <a:r>
              <a:rPr sz="4000" spc="-700" dirty="0">
                <a:solidFill>
                  <a:srgbClr val="FFFFFF"/>
                </a:solidFill>
                <a:latin typeface="Arial Black"/>
                <a:cs typeface="Arial Black"/>
              </a:rPr>
              <a:t>LA </a:t>
            </a:r>
            <a:r>
              <a:rPr sz="4000" spc="-520" dirty="0">
                <a:solidFill>
                  <a:srgbClr val="FFFFFF"/>
                </a:solidFill>
                <a:latin typeface="Arial Black"/>
                <a:cs typeface="Arial Black"/>
              </a:rPr>
              <a:t>MEMORIA </a:t>
            </a:r>
            <a:r>
              <a:rPr sz="4000" spc="-555" dirty="0">
                <a:solidFill>
                  <a:srgbClr val="FFFFFF"/>
                </a:solidFill>
                <a:latin typeface="Arial Black"/>
                <a:cs typeface="Arial Black"/>
              </a:rPr>
              <a:t>DE </a:t>
            </a:r>
            <a:r>
              <a:rPr sz="4000" spc="-575" dirty="0">
                <a:solidFill>
                  <a:srgbClr val="FFFFFF"/>
                </a:solidFill>
                <a:latin typeface="Arial Black"/>
                <a:cs typeface="Arial Black"/>
              </a:rPr>
              <a:t>LOS  </a:t>
            </a:r>
            <a:r>
              <a:rPr sz="4000" spc="-580" dirty="0">
                <a:solidFill>
                  <a:srgbClr val="FFFFFF"/>
                </a:solidFill>
                <a:latin typeface="Arial Black"/>
                <a:cs typeface="Arial Black"/>
              </a:rPr>
              <a:t>USUARIOS</a:t>
            </a:r>
            <a:endParaRPr sz="4000">
              <a:latin typeface="Arial Black"/>
              <a:cs typeface="Arial Black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041097" y="2286520"/>
            <a:ext cx="7508875" cy="0"/>
          </a:xfrm>
          <a:custGeom>
            <a:avLst/>
            <a:gdLst/>
            <a:ahLst/>
            <a:cxnLst/>
            <a:rect l="l" t="t" r="r" b="b"/>
            <a:pathLst>
              <a:path w="7508875">
                <a:moveTo>
                  <a:pt x="0" y="0"/>
                </a:moveTo>
                <a:lnTo>
                  <a:pt x="7508384" y="0"/>
                </a:lnTo>
              </a:path>
            </a:pathLst>
          </a:custGeom>
          <a:ln w="19049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94258637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71592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307657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4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DESIGN </a:t>
            </a:r>
            <a:r>
              <a:rPr sz="2400" b="0" u="heavy" spc="-11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S</a:t>
            </a:r>
            <a:r>
              <a:rPr sz="2400" b="0" spc="-110" dirty="0">
                <a:solidFill>
                  <a:srgbClr val="0097A7"/>
                </a:solidFill>
                <a:latin typeface="Arial"/>
                <a:cs typeface="Arial"/>
              </a:rPr>
              <a:t>YSTEM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65696" y="734448"/>
            <a:ext cx="5609288" cy="44090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679778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3981" cy="5143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spc="-10" dirty="0"/>
              <a:t>¡Recreo!</a:t>
            </a:r>
          </a:p>
          <a:p>
            <a:pPr marL="635" algn="ctr">
              <a:lnSpc>
                <a:spcPct val="100000"/>
              </a:lnSpc>
              <a:spcBef>
                <a:spcPts val="40"/>
              </a:spcBef>
            </a:pPr>
            <a:r>
              <a:rPr sz="2000" b="0" spc="-204" dirty="0">
                <a:latin typeface="Arial Black"/>
                <a:cs typeface="Arial Black"/>
              </a:rPr>
              <a:t>Ya </a:t>
            </a:r>
            <a:r>
              <a:rPr sz="2000" b="0" spc="-100" dirty="0">
                <a:latin typeface="Arial Black"/>
                <a:cs typeface="Arial Black"/>
              </a:rPr>
              <a:t>volvemos</a:t>
            </a:r>
            <a:r>
              <a:rPr sz="2000" b="0" spc="-155" dirty="0">
                <a:latin typeface="Arial Black"/>
                <a:cs typeface="Arial Black"/>
              </a:rPr>
              <a:t> </a:t>
            </a:r>
            <a:r>
              <a:rPr sz="2000" b="0" spc="-215" dirty="0">
                <a:latin typeface="Arial Black"/>
                <a:cs typeface="Arial Black"/>
              </a:rPr>
              <a:t>con...</a:t>
            </a:r>
            <a:endParaRPr sz="2000">
              <a:latin typeface="Arial Black"/>
              <a:cs typeface="Arial Black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213066" y="2034745"/>
            <a:ext cx="4931410" cy="1112520"/>
            <a:chOff x="4213066" y="2034745"/>
            <a:chExt cx="4931410" cy="1112520"/>
          </a:xfrm>
        </p:grpSpPr>
        <p:sp>
          <p:nvSpPr>
            <p:cNvPr id="5" name="object 5"/>
            <p:cNvSpPr/>
            <p:nvPr/>
          </p:nvSpPr>
          <p:spPr>
            <a:xfrm>
              <a:off x="4213066" y="2034745"/>
              <a:ext cx="4930915" cy="11120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4270216" y="2072845"/>
              <a:ext cx="4873490" cy="997797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363741" y="2365868"/>
            <a:ext cx="13938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30" dirty="0">
                <a:solidFill>
                  <a:srgbClr val="0097A7"/>
                </a:solidFill>
                <a:latin typeface="Verdana"/>
                <a:cs typeface="Verdana"/>
              </a:rPr>
              <a:t>Patrones</a:t>
            </a:r>
            <a:endParaRPr sz="2400">
              <a:latin typeface="Verdana"/>
              <a:cs typeface="Verdana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099160" y="1861121"/>
            <a:ext cx="2754069" cy="142124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4976013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1657346"/>
              <a:ext cx="8058283" cy="186689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7273" y="1543041"/>
            <a:ext cx="7794625" cy="1778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5000" spc="-140" dirty="0"/>
              <a:t>¿DÓNDE </a:t>
            </a:r>
            <a:r>
              <a:rPr sz="5000" spc="-55" dirty="0"/>
              <a:t>APLICAMOS</a:t>
            </a:r>
            <a:r>
              <a:rPr sz="5000" spc="-690" dirty="0"/>
              <a:t> </a:t>
            </a:r>
            <a:r>
              <a:rPr sz="5000" spc="-310" dirty="0"/>
              <a:t>LOS  </a:t>
            </a:r>
            <a:r>
              <a:rPr sz="5000" spc="-225" dirty="0"/>
              <a:t>PATRONES?</a:t>
            </a:r>
            <a:endParaRPr sz="5000"/>
          </a:p>
        </p:txBody>
      </p:sp>
    </p:spTree>
    <p:extLst>
      <p:ext uri="{BB962C8B-B14F-4D97-AF65-F5344CB8AC3E}">
        <p14:creationId xmlns:p14="http://schemas.microsoft.com/office/powerpoint/2010/main" val="3326447891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1571621"/>
              <a:ext cx="8058283" cy="20383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7273" y="1445251"/>
            <a:ext cx="5221605" cy="19494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4799"/>
              </a:lnSpc>
              <a:spcBef>
                <a:spcPts val="95"/>
              </a:spcBef>
            </a:pPr>
            <a:r>
              <a:rPr sz="5500" spc="-105" dirty="0"/>
              <a:t>CREANDO  </a:t>
            </a:r>
            <a:r>
              <a:rPr sz="5500" spc="-50" dirty="0"/>
              <a:t>PROTOTIPOS!!!</a:t>
            </a:r>
            <a:endParaRPr sz="5500"/>
          </a:p>
        </p:txBody>
      </p:sp>
    </p:spTree>
    <p:extLst>
      <p:ext uri="{BB962C8B-B14F-4D97-AF65-F5344CB8AC3E}">
        <p14:creationId xmlns:p14="http://schemas.microsoft.com/office/powerpoint/2010/main" val="409472698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857098" y="2037595"/>
              <a:ext cx="8058283" cy="11063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987273" y="2095492"/>
            <a:ext cx="4444365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5000" spc="190" dirty="0"/>
              <a:t>¡A</a:t>
            </a:r>
            <a:r>
              <a:rPr sz="5000" spc="-475" dirty="0"/>
              <a:t> </a:t>
            </a:r>
            <a:r>
              <a:rPr sz="5000" spc="-114" dirty="0"/>
              <a:t>TRABAJAR!</a:t>
            </a:r>
            <a:endParaRPr sz="5000"/>
          </a:p>
        </p:txBody>
      </p:sp>
      <p:sp>
        <p:nvSpPr>
          <p:cNvPr id="6" name="object 6"/>
          <p:cNvSpPr/>
          <p:nvPr/>
        </p:nvSpPr>
        <p:spPr>
          <a:xfrm>
            <a:off x="5598463" y="2366745"/>
            <a:ext cx="1770896" cy="17708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3036765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633158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EJERCICI</a:t>
            </a:r>
            <a:r>
              <a:rPr sz="2400" b="0" spc="-130" dirty="0">
                <a:solidFill>
                  <a:srgbClr val="0097A7"/>
                </a:solidFill>
                <a:latin typeface="Arial"/>
                <a:cs typeface="Arial"/>
              </a:rPr>
              <a:t>O </a:t>
            </a:r>
            <a:r>
              <a:rPr sz="2400" b="0" spc="25" dirty="0">
                <a:solidFill>
                  <a:srgbClr val="0097A7"/>
                </a:solidFill>
                <a:latin typeface="Arial"/>
                <a:cs typeface="Arial"/>
              </a:rPr>
              <a:t>1 </a:t>
            </a:r>
            <a:r>
              <a:rPr sz="2400" b="0" spc="-15" dirty="0">
                <a:solidFill>
                  <a:srgbClr val="0097A7"/>
                </a:solidFill>
                <a:latin typeface="Arial"/>
                <a:cs typeface="Arial"/>
              </a:rPr>
              <a:t>- </a:t>
            </a:r>
            <a:r>
              <a:rPr sz="2400" b="0" spc="-95" dirty="0">
                <a:solidFill>
                  <a:srgbClr val="0097A7"/>
                </a:solidFill>
                <a:latin typeface="Arial"/>
                <a:cs typeface="Arial"/>
              </a:rPr>
              <a:t>INVESTIGACIÓN </a:t>
            </a:r>
            <a:r>
              <a:rPr sz="2400" b="0" spc="-15" dirty="0">
                <a:solidFill>
                  <a:srgbClr val="0097A7"/>
                </a:solidFill>
                <a:latin typeface="Arial"/>
                <a:cs typeface="Arial"/>
              </a:rPr>
              <a:t>- </a:t>
            </a:r>
            <a:r>
              <a:rPr sz="2400" b="0" spc="25" dirty="0">
                <a:solidFill>
                  <a:srgbClr val="0097A7"/>
                </a:solidFill>
                <a:latin typeface="Arial"/>
                <a:cs typeface="Arial"/>
              </a:rPr>
              <a:t>20</a:t>
            </a:r>
            <a:r>
              <a:rPr sz="2400" b="0" spc="-210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45" dirty="0">
                <a:solidFill>
                  <a:srgbClr val="0097A7"/>
                </a:solidFill>
                <a:latin typeface="Arial"/>
                <a:cs typeface="Arial"/>
              </a:rPr>
              <a:t>mins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148" y="1048891"/>
            <a:ext cx="7787005" cy="2492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66065" marR="5080" indent="-254000">
              <a:lnSpc>
                <a:spcPct val="115599"/>
              </a:lnSpc>
              <a:spcBef>
                <a:spcPts val="100"/>
              </a:spcBef>
              <a:buAutoNum type="arabicPlain"/>
              <a:tabLst>
                <a:tab pos="267970" algn="l"/>
              </a:tabLst>
            </a:pPr>
            <a:r>
              <a:rPr sz="2000" spc="80" dirty="0">
                <a:solidFill>
                  <a:srgbClr val="262626"/>
                </a:solidFill>
                <a:latin typeface="Verdana"/>
                <a:cs typeface="Verdana"/>
              </a:rPr>
              <a:t>En </a:t>
            </a:r>
            <a:r>
              <a:rPr sz="2000" spc="40" dirty="0">
                <a:solidFill>
                  <a:srgbClr val="262626"/>
                </a:solidFill>
                <a:latin typeface="Verdana"/>
                <a:cs typeface="Verdana"/>
              </a:rPr>
              <a:t>grupos </a:t>
            </a:r>
            <a:r>
              <a:rPr sz="2000" spc="-10" dirty="0">
                <a:solidFill>
                  <a:srgbClr val="262626"/>
                </a:solidFill>
                <a:latin typeface="Verdana"/>
                <a:cs typeface="Verdana"/>
              </a:rPr>
              <a:t>analizar </a:t>
            </a:r>
            <a:r>
              <a:rPr sz="2000" spc="-35" dirty="0">
                <a:solidFill>
                  <a:srgbClr val="262626"/>
                </a:solidFill>
                <a:latin typeface="Verdana"/>
                <a:cs typeface="Verdana"/>
              </a:rPr>
              <a:t>las </a:t>
            </a:r>
            <a:r>
              <a:rPr sz="2000" spc="20" dirty="0">
                <a:solidFill>
                  <a:srgbClr val="262626"/>
                </a:solidFill>
                <a:latin typeface="Verdana"/>
                <a:cs typeface="Verdana"/>
              </a:rPr>
              <a:t>aplicaciones </a:t>
            </a:r>
            <a:r>
              <a:rPr sz="2000" spc="65" dirty="0">
                <a:solidFill>
                  <a:srgbClr val="262626"/>
                </a:solidFill>
                <a:latin typeface="Verdana"/>
                <a:cs typeface="Verdana"/>
              </a:rPr>
              <a:t>que </a:t>
            </a:r>
            <a:r>
              <a:rPr sz="2000" spc="45" dirty="0">
                <a:solidFill>
                  <a:srgbClr val="262626"/>
                </a:solidFill>
                <a:latin typeface="Verdana"/>
                <a:cs typeface="Verdana"/>
              </a:rPr>
              <a:t>tengan </a:t>
            </a:r>
            <a:r>
              <a:rPr sz="2000" dirty="0">
                <a:solidFill>
                  <a:srgbClr val="262626"/>
                </a:solidFill>
                <a:latin typeface="Verdana"/>
                <a:cs typeface="Verdana"/>
              </a:rPr>
              <a:t>instaladas  </a:t>
            </a:r>
            <a:r>
              <a:rPr sz="2000" spc="50" dirty="0">
                <a:solidFill>
                  <a:srgbClr val="262626"/>
                </a:solidFill>
                <a:latin typeface="Verdana"/>
                <a:cs typeface="Verdana"/>
              </a:rPr>
              <a:t>en</a:t>
            </a:r>
            <a:r>
              <a:rPr sz="2000" spc="-180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62626"/>
                </a:solidFill>
                <a:latin typeface="Verdana"/>
                <a:cs typeface="Verdana"/>
              </a:rPr>
              <a:t>sus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5" dirty="0">
                <a:solidFill>
                  <a:srgbClr val="262626"/>
                </a:solidFill>
                <a:latin typeface="Verdana"/>
                <a:cs typeface="Verdana"/>
              </a:rPr>
              <a:t>teléfonos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262626"/>
                </a:solidFill>
                <a:latin typeface="Verdana"/>
                <a:cs typeface="Verdana"/>
              </a:rPr>
              <a:t>con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dirty="0">
                <a:solidFill>
                  <a:srgbClr val="262626"/>
                </a:solidFill>
                <a:latin typeface="Verdana"/>
                <a:cs typeface="Verdana"/>
              </a:rPr>
              <a:t>el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62626"/>
                </a:solidFill>
                <a:latin typeface="Verdana"/>
                <a:cs typeface="Verdana"/>
              </a:rPr>
              <a:t>objetivo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262626"/>
                </a:solidFill>
                <a:latin typeface="Verdana"/>
                <a:cs typeface="Verdana"/>
              </a:rPr>
              <a:t>de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20" dirty="0">
                <a:solidFill>
                  <a:srgbClr val="262626"/>
                </a:solidFill>
                <a:latin typeface="Verdana"/>
                <a:cs typeface="Verdana"/>
              </a:rPr>
              <a:t>detectar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262626"/>
                </a:solidFill>
                <a:latin typeface="Verdana"/>
                <a:cs typeface="Verdana"/>
              </a:rPr>
              <a:t>los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262626"/>
                </a:solidFill>
                <a:latin typeface="Verdana"/>
                <a:cs typeface="Verdana"/>
              </a:rPr>
              <a:t>patrones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262626"/>
                </a:solidFill>
                <a:latin typeface="Verdana"/>
                <a:cs typeface="Verdana"/>
              </a:rPr>
              <a:t>de  </a:t>
            </a:r>
            <a:r>
              <a:rPr sz="2000" spc="30" dirty="0">
                <a:solidFill>
                  <a:srgbClr val="262626"/>
                </a:solidFill>
                <a:latin typeface="Verdana"/>
                <a:cs typeface="Verdana"/>
              </a:rPr>
              <a:t>diseño</a:t>
            </a:r>
            <a:r>
              <a:rPr sz="2000" spc="-18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-20" dirty="0">
                <a:solidFill>
                  <a:srgbClr val="262626"/>
                </a:solidFill>
                <a:latin typeface="Verdana"/>
                <a:cs typeface="Verdana"/>
              </a:rPr>
              <a:t>utilizados.</a:t>
            </a:r>
            <a:endParaRPr sz="20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Clr>
                <a:srgbClr val="262626"/>
              </a:buClr>
              <a:buFont typeface="Verdana"/>
              <a:buAutoNum type="arabicPlain"/>
            </a:pPr>
            <a:endParaRPr sz="2250">
              <a:latin typeface="Verdana"/>
              <a:cs typeface="Verdana"/>
            </a:endParaRPr>
          </a:p>
          <a:p>
            <a:pPr marL="266065" marR="456565" indent="-254000">
              <a:lnSpc>
                <a:spcPct val="115599"/>
              </a:lnSpc>
              <a:buAutoNum type="arabicPlain"/>
              <a:tabLst>
                <a:tab pos="318770" algn="l"/>
              </a:tabLst>
            </a:pPr>
            <a:r>
              <a:rPr sz="2000" spc="35" dirty="0">
                <a:solidFill>
                  <a:srgbClr val="262626"/>
                </a:solidFill>
                <a:latin typeface="Verdana"/>
                <a:cs typeface="Verdana"/>
              </a:rPr>
              <a:t>Desde </a:t>
            </a:r>
            <a:r>
              <a:rPr sz="2000" dirty="0">
                <a:solidFill>
                  <a:srgbClr val="262626"/>
                </a:solidFill>
                <a:latin typeface="Verdana"/>
                <a:cs typeface="Verdana"/>
              </a:rPr>
              <a:t>el </a:t>
            </a:r>
            <a:r>
              <a:rPr sz="2000" spc="5" dirty="0">
                <a:solidFill>
                  <a:srgbClr val="262626"/>
                </a:solidFill>
                <a:latin typeface="Verdana"/>
                <a:cs typeface="Verdana"/>
              </a:rPr>
              <a:t>celular </a:t>
            </a:r>
            <a:r>
              <a:rPr sz="2000" spc="-5" dirty="0">
                <a:solidFill>
                  <a:srgbClr val="262626"/>
                </a:solidFill>
                <a:latin typeface="Verdana"/>
                <a:cs typeface="Verdana"/>
              </a:rPr>
              <a:t>navegar </a:t>
            </a:r>
            <a:r>
              <a:rPr sz="2000" spc="-35" dirty="0">
                <a:solidFill>
                  <a:srgbClr val="262626"/>
                </a:solidFill>
                <a:latin typeface="Verdana"/>
                <a:cs typeface="Verdana"/>
              </a:rPr>
              <a:t>las </a:t>
            </a:r>
            <a:r>
              <a:rPr sz="2000" spc="25" dirty="0">
                <a:solidFill>
                  <a:srgbClr val="262626"/>
                </a:solidFill>
                <a:latin typeface="Verdana"/>
                <a:cs typeface="Verdana"/>
              </a:rPr>
              <a:t>páginas </a:t>
            </a:r>
            <a:r>
              <a:rPr sz="2000" spc="70" dirty="0">
                <a:solidFill>
                  <a:srgbClr val="262626"/>
                </a:solidFill>
                <a:latin typeface="Verdana"/>
                <a:cs typeface="Verdana"/>
              </a:rPr>
              <a:t>web </a:t>
            </a:r>
            <a:r>
              <a:rPr sz="2000" spc="60" dirty="0">
                <a:solidFill>
                  <a:srgbClr val="262626"/>
                </a:solidFill>
                <a:latin typeface="Verdana"/>
                <a:cs typeface="Verdana"/>
              </a:rPr>
              <a:t>de </a:t>
            </a:r>
            <a:r>
              <a:rPr sz="2000" spc="-35" dirty="0">
                <a:solidFill>
                  <a:srgbClr val="262626"/>
                </a:solidFill>
                <a:latin typeface="Verdana"/>
                <a:cs typeface="Verdana"/>
              </a:rPr>
              <a:t>las  </a:t>
            </a:r>
            <a:r>
              <a:rPr sz="2000" spc="20" dirty="0">
                <a:solidFill>
                  <a:srgbClr val="262626"/>
                </a:solidFill>
                <a:latin typeface="Verdana"/>
                <a:cs typeface="Verdana"/>
              </a:rPr>
              <a:t>aplicaciones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-100" dirty="0">
                <a:solidFill>
                  <a:srgbClr val="262626"/>
                </a:solidFill>
                <a:latin typeface="Verdana"/>
                <a:cs typeface="Verdana"/>
              </a:rPr>
              <a:t>y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-10" dirty="0">
                <a:solidFill>
                  <a:srgbClr val="262626"/>
                </a:solidFill>
                <a:latin typeface="Verdana"/>
                <a:cs typeface="Verdana"/>
              </a:rPr>
              <a:t>analizar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-40" dirty="0">
                <a:solidFill>
                  <a:srgbClr val="262626"/>
                </a:solidFill>
                <a:latin typeface="Verdana"/>
                <a:cs typeface="Verdana"/>
              </a:rPr>
              <a:t>si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262626"/>
                </a:solidFill>
                <a:latin typeface="Verdana"/>
                <a:cs typeface="Verdana"/>
              </a:rPr>
              <a:t>utilizan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-15" dirty="0">
                <a:solidFill>
                  <a:srgbClr val="262626"/>
                </a:solidFill>
                <a:latin typeface="Verdana"/>
                <a:cs typeface="Verdana"/>
              </a:rPr>
              <a:t>los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262626"/>
                </a:solidFill>
                <a:latin typeface="Verdana"/>
                <a:cs typeface="Verdana"/>
              </a:rPr>
              <a:t>mismo</a:t>
            </a:r>
            <a:r>
              <a:rPr sz="2000" spc="-175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10" dirty="0">
                <a:solidFill>
                  <a:srgbClr val="262626"/>
                </a:solidFill>
                <a:latin typeface="Verdana"/>
                <a:cs typeface="Verdana"/>
              </a:rPr>
              <a:t>patrones</a:t>
            </a:r>
            <a:r>
              <a:rPr sz="2000" spc="-170" dirty="0">
                <a:solidFill>
                  <a:srgbClr val="262626"/>
                </a:solidFill>
                <a:latin typeface="Verdana"/>
                <a:cs typeface="Verdana"/>
              </a:rPr>
              <a:t> </a:t>
            </a:r>
            <a:r>
              <a:rPr sz="2000" spc="60" dirty="0">
                <a:solidFill>
                  <a:srgbClr val="262626"/>
                </a:solidFill>
                <a:latin typeface="Verdana"/>
                <a:cs typeface="Verdana"/>
              </a:rPr>
              <a:t>de  </a:t>
            </a:r>
            <a:r>
              <a:rPr sz="2000" spc="-25" dirty="0">
                <a:solidFill>
                  <a:srgbClr val="262626"/>
                </a:solidFill>
                <a:latin typeface="Verdana"/>
                <a:cs typeface="Verdana"/>
              </a:rPr>
              <a:t>diseño.</a:t>
            </a:r>
            <a:endParaRPr sz="2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4639301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0051" y="0"/>
            <a:ext cx="5263896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609981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EJERCICI</a:t>
            </a:r>
            <a:r>
              <a:rPr sz="2400" b="0" spc="-130" dirty="0">
                <a:solidFill>
                  <a:srgbClr val="0097A7"/>
                </a:solidFill>
                <a:latin typeface="Arial"/>
                <a:cs typeface="Arial"/>
              </a:rPr>
              <a:t>O </a:t>
            </a:r>
            <a:r>
              <a:rPr sz="2400" b="0" spc="25" dirty="0">
                <a:solidFill>
                  <a:srgbClr val="0097A7"/>
                </a:solidFill>
                <a:latin typeface="Arial"/>
                <a:cs typeface="Arial"/>
              </a:rPr>
              <a:t>2 </a:t>
            </a:r>
            <a:r>
              <a:rPr sz="2400" b="0" spc="-15" dirty="0">
                <a:solidFill>
                  <a:srgbClr val="0097A7"/>
                </a:solidFill>
                <a:latin typeface="Arial"/>
                <a:cs typeface="Arial"/>
              </a:rPr>
              <a:t>- </a:t>
            </a:r>
            <a:r>
              <a:rPr sz="2400" b="0" spc="-150" dirty="0">
                <a:solidFill>
                  <a:srgbClr val="0097A7"/>
                </a:solidFill>
                <a:latin typeface="Arial"/>
                <a:cs typeface="Arial"/>
              </a:rPr>
              <a:t>PROTOTIPADO </a:t>
            </a:r>
            <a:r>
              <a:rPr sz="2400" b="0" spc="-15" dirty="0">
                <a:solidFill>
                  <a:srgbClr val="0097A7"/>
                </a:solidFill>
                <a:latin typeface="Arial"/>
                <a:cs typeface="Arial"/>
              </a:rPr>
              <a:t>- </a:t>
            </a:r>
            <a:r>
              <a:rPr sz="2400" b="0" spc="25" dirty="0">
                <a:solidFill>
                  <a:srgbClr val="0097A7"/>
                </a:solidFill>
                <a:latin typeface="Arial"/>
                <a:cs typeface="Arial"/>
              </a:rPr>
              <a:t>35</a:t>
            </a:r>
            <a:r>
              <a:rPr sz="2400" b="0" spc="-21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45" dirty="0">
                <a:solidFill>
                  <a:srgbClr val="0097A7"/>
                </a:solidFill>
                <a:latin typeface="Arial"/>
                <a:cs typeface="Arial"/>
              </a:rPr>
              <a:t>mins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9940" y="891552"/>
            <a:ext cx="7705725" cy="1981200"/>
          </a:xfrm>
          <a:custGeom>
            <a:avLst/>
            <a:gdLst/>
            <a:ahLst/>
            <a:cxnLst/>
            <a:rect l="l" t="t" r="r" b="b"/>
            <a:pathLst>
              <a:path w="7705725" h="1981200">
                <a:moveTo>
                  <a:pt x="1013320" y="838200"/>
                </a:moveTo>
                <a:lnTo>
                  <a:pt x="0" y="838200"/>
                </a:lnTo>
                <a:lnTo>
                  <a:pt x="0" y="1143000"/>
                </a:lnTo>
                <a:lnTo>
                  <a:pt x="1013320" y="1143000"/>
                </a:lnTo>
                <a:lnTo>
                  <a:pt x="1013320" y="838200"/>
                </a:lnTo>
                <a:close/>
              </a:path>
              <a:path w="7705725" h="1981200">
                <a:moveTo>
                  <a:pt x="1827060" y="1676400"/>
                </a:moveTo>
                <a:lnTo>
                  <a:pt x="0" y="1676400"/>
                </a:lnTo>
                <a:lnTo>
                  <a:pt x="0" y="1981200"/>
                </a:lnTo>
                <a:lnTo>
                  <a:pt x="1827060" y="1981200"/>
                </a:lnTo>
                <a:lnTo>
                  <a:pt x="1827060" y="1676400"/>
                </a:lnTo>
                <a:close/>
              </a:path>
              <a:path w="7705725" h="1981200">
                <a:moveTo>
                  <a:pt x="6732130" y="1257300"/>
                </a:moveTo>
                <a:lnTo>
                  <a:pt x="0" y="1257300"/>
                </a:lnTo>
                <a:lnTo>
                  <a:pt x="0" y="1562100"/>
                </a:lnTo>
                <a:lnTo>
                  <a:pt x="6732130" y="1562100"/>
                </a:lnTo>
                <a:lnTo>
                  <a:pt x="6732130" y="1257300"/>
                </a:lnTo>
                <a:close/>
              </a:path>
              <a:path w="7705725" h="1981200">
                <a:moveTo>
                  <a:pt x="7675880" y="419100"/>
                </a:moveTo>
                <a:lnTo>
                  <a:pt x="0" y="419100"/>
                </a:lnTo>
                <a:lnTo>
                  <a:pt x="0" y="723900"/>
                </a:lnTo>
                <a:lnTo>
                  <a:pt x="7675880" y="723900"/>
                </a:lnTo>
                <a:lnTo>
                  <a:pt x="7675880" y="419100"/>
                </a:lnTo>
                <a:close/>
              </a:path>
              <a:path w="7705725" h="1981200">
                <a:moveTo>
                  <a:pt x="7705585" y="0"/>
                </a:moveTo>
                <a:lnTo>
                  <a:pt x="0" y="0"/>
                </a:lnTo>
                <a:lnTo>
                  <a:pt x="0" y="304800"/>
                </a:lnTo>
                <a:lnTo>
                  <a:pt x="7705585" y="304800"/>
                </a:lnTo>
                <a:lnTo>
                  <a:pt x="7705585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249" y="754388"/>
            <a:ext cx="7735570" cy="2120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37500"/>
              </a:lnSpc>
              <a:spcBef>
                <a:spcPts val="100"/>
              </a:spcBef>
            </a:pPr>
            <a:r>
              <a:rPr sz="2000" spc="80" dirty="0">
                <a:latin typeface="Verdana"/>
                <a:cs typeface="Verdana"/>
              </a:rPr>
              <a:t>En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40" dirty="0">
                <a:latin typeface="Verdana"/>
                <a:cs typeface="Verdana"/>
              </a:rPr>
              <a:t>grupos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crear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80" dirty="0">
                <a:latin typeface="Verdana"/>
                <a:cs typeface="Verdana"/>
              </a:rPr>
              <a:t>un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25" dirty="0">
                <a:latin typeface="Verdana"/>
                <a:cs typeface="Verdana"/>
              </a:rPr>
              <a:t>prototipo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60" dirty="0">
                <a:latin typeface="Verdana"/>
                <a:cs typeface="Verdana"/>
              </a:rPr>
              <a:t>de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baja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50" dirty="0">
                <a:latin typeface="Verdana"/>
                <a:cs typeface="Verdana"/>
              </a:rPr>
              <a:t>ﬁdelidad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-65" dirty="0">
                <a:latin typeface="Verdana"/>
                <a:cs typeface="Verdana"/>
              </a:rPr>
              <a:t>visual.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40" dirty="0">
                <a:latin typeface="Verdana"/>
                <a:cs typeface="Verdana"/>
              </a:rPr>
              <a:t>Con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80" dirty="0">
                <a:latin typeface="Verdana"/>
                <a:cs typeface="Verdana"/>
              </a:rPr>
              <a:t>un  </a:t>
            </a:r>
            <a:r>
              <a:rPr sz="2000" spc="30" dirty="0">
                <a:latin typeface="Verdana"/>
                <a:cs typeface="Verdana"/>
              </a:rPr>
              <a:t>ﬂow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95" dirty="0">
                <a:latin typeface="Verdana"/>
                <a:cs typeface="Verdana"/>
              </a:rPr>
              <a:t>(ﬂujo)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65" dirty="0">
                <a:latin typeface="Verdana"/>
                <a:cs typeface="Verdana"/>
              </a:rPr>
              <a:t>que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30" dirty="0">
                <a:latin typeface="Verdana"/>
                <a:cs typeface="Verdana"/>
              </a:rPr>
              <a:t>permita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30" dirty="0">
                <a:latin typeface="Verdana"/>
                <a:cs typeface="Verdana"/>
              </a:rPr>
              <a:t>realizar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80" dirty="0">
                <a:latin typeface="Verdana"/>
                <a:cs typeface="Verdana"/>
              </a:rPr>
              <a:t>un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60" dirty="0">
                <a:latin typeface="Verdana"/>
                <a:cs typeface="Verdana"/>
              </a:rPr>
              <a:t>pedido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a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45" dirty="0">
                <a:latin typeface="Verdana"/>
                <a:cs typeface="Verdana"/>
              </a:rPr>
              <a:t>una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empresa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60" dirty="0">
                <a:latin typeface="Verdana"/>
                <a:cs typeface="Verdana"/>
              </a:rPr>
              <a:t>de  </a:t>
            </a:r>
            <a:r>
              <a:rPr sz="2000" spc="5" dirty="0">
                <a:latin typeface="Verdana"/>
                <a:cs typeface="Verdana"/>
              </a:rPr>
              <a:t>comida.</a:t>
            </a:r>
            <a:endParaRPr sz="2000">
              <a:latin typeface="Verdana"/>
              <a:cs typeface="Verdana"/>
            </a:endParaRPr>
          </a:p>
          <a:p>
            <a:pPr marL="12700" marR="979169" algn="just">
              <a:lnSpc>
                <a:spcPct val="137500"/>
              </a:lnSpc>
            </a:pPr>
            <a:r>
              <a:rPr sz="2000" spc="20" dirty="0">
                <a:latin typeface="Verdana"/>
                <a:cs typeface="Verdana"/>
              </a:rPr>
              <a:t>Cada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60" dirty="0">
                <a:latin typeface="Verdana"/>
                <a:cs typeface="Verdana"/>
              </a:rPr>
              <a:t>grupo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30" dirty="0">
                <a:latin typeface="Verdana"/>
                <a:cs typeface="Verdana"/>
              </a:rPr>
              <a:t>trabajará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60" dirty="0">
                <a:latin typeface="Verdana"/>
                <a:cs typeface="Verdana"/>
              </a:rPr>
              <a:t>con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los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10" dirty="0">
                <a:latin typeface="Verdana"/>
                <a:cs typeface="Verdana"/>
              </a:rPr>
              <a:t>patrones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60" dirty="0">
                <a:latin typeface="Verdana"/>
                <a:cs typeface="Verdana"/>
              </a:rPr>
              <a:t>de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30" dirty="0">
                <a:latin typeface="Verdana"/>
                <a:cs typeface="Verdana"/>
              </a:rPr>
              <a:t>diseño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65" dirty="0">
                <a:latin typeface="Verdana"/>
                <a:cs typeface="Verdana"/>
              </a:rPr>
              <a:t>que  </a:t>
            </a:r>
            <a:r>
              <a:rPr sz="2000" dirty="0">
                <a:latin typeface="Verdana"/>
                <a:cs typeface="Verdana"/>
              </a:rPr>
              <a:t>correspondan.</a:t>
            </a:r>
            <a:endParaRPr sz="2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7007234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12700" y="191682"/>
            <a:ext cx="6836409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748665" algn="l"/>
              </a:tabLst>
            </a:pPr>
            <a:r>
              <a:rPr sz="2400" b="0" u="heavy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2400" b="0" u="heavy" spc="-130" dirty="0">
                <a:solidFill>
                  <a:srgbClr val="0097A7"/>
                </a:solidFill>
                <a:uFill>
                  <a:solidFill>
                    <a:srgbClr val="0097A7"/>
                  </a:solidFill>
                </a:uFill>
                <a:latin typeface="Arial"/>
                <a:cs typeface="Arial"/>
              </a:rPr>
              <a:t>EJERCICI</a:t>
            </a:r>
            <a:r>
              <a:rPr sz="2400" b="0" spc="-130" dirty="0">
                <a:solidFill>
                  <a:srgbClr val="0097A7"/>
                </a:solidFill>
                <a:latin typeface="Arial"/>
                <a:cs typeface="Arial"/>
              </a:rPr>
              <a:t>O </a:t>
            </a:r>
            <a:r>
              <a:rPr sz="2400" b="0" spc="25" dirty="0">
                <a:solidFill>
                  <a:srgbClr val="0097A7"/>
                </a:solidFill>
                <a:latin typeface="Arial"/>
                <a:cs typeface="Arial"/>
              </a:rPr>
              <a:t>3 </a:t>
            </a:r>
            <a:r>
              <a:rPr sz="2400" b="0" spc="-15" dirty="0">
                <a:solidFill>
                  <a:srgbClr val="0097A7"/>
                </a:solidFill>
                <a:latin typeface="Arial"/>
                <a:cs typeface="Arial"/>
              </a:rPr>
              <a:t>- </a:t>
            </a:r>
            <a:r>
              <a:rPr sz="2400" b="0" spc="-135" dirty="0">
                <a:solidFill>
                  <a:srgbClr val="0097A7"/>
                </a:solidFill>
                <a:latin typeface="Arial"/>
                <a:cs typeface="Arial"/>
              </a:rPr>
              <a:t>PUESTA </a:t>
            </a:r>
            <a:r>
              <a:rPr sz="2400" b="0" spc="-140" dirty="0">
                <a:solidFill>
                  <a:srgbClr val="0097A7"/>
                </a:solidFill>
                <a:latin typeface="Arial"/>
                <a:cs typeface="Arial"/>
              </a:rPr>
              <a:t>EN </a:t>
            </a:r>
            <a:r>
              <a:rPr sz="2400" b="0" spc="-100" dirty="0">
                <a:solidFill>
                  <a:srgbClr val="0097A7"/>
                </a:solidFill>
                <a:latin typeface="Arial"/>
                <a:cs typeface="Arial"/>
              </a:rPr>
              <a:t>COMÚN </a:t>
            </a:r>
            <a:r>
              <a:rPr sz="2400" b="0" spc="-15" dirty="0">
                <a:solidFill>
                  <a:srgbClr val="0097A7"/>
                </a:solidFill>
                <a:latin typeface="Arial"/>
                <a:cs typeface="Arial"/>
              </a:rPr>
              <a:t>- </a:t>
            </a:r>
            <a:r>
              <a:rPr sz="2400" b="0" spc="25" dirty="0">
                <a:solidFill>
                  <a:srgbClr val="0097A7"/>
                </a:solidFill>
                <a:latin typeface="Arial"/>
                <a:cs typeface="Arial"/>
              </a:rPr>
              <a:t>30</a:t>
            </a:r>
            <a:r>
              <a:rPr sz="2400" b="0" spc="-125" dirty="0">
                <a:solidFill>
                  <a:srgbClr val="0097A7"/>
                </a:solidFill>
                <a:latin typeface="Arial"/>
                <a:cs typeface="Arial"/>
              </a:rPr>
              <a:t> </a:t>
            </a:r>
            <a:r>
              <a:rPr sz="2400" b="0" spc="45" dirty="0">
                <a:solidFill>
                  <a:srgbClr val="0097A7"/>
                </a:solidFill>
                <a:latin typeface="Arial"/>
                <a:cs typeface="Arial"/>
              </a:rPr>
              <a:t>mins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39940" y="891552"/>
            <a:ext cx="7745730" cy="657225"/>
          </a:xfrm>
          <a:custGeom>
            <a:avLst/>
            <a:gdLst/>
            <a:ahLst/>
            <a:cxnLst/>
            <a:rect l="l" t="t" r="r" b="b"/>
            <a:pathLst>
              <a:path w="7745730" h="657225">
                <a:moveTo>
                  <a:pt x="6504635" y="352425"/>
                </a:moveTo>
                <a:lnTo>
                  <a:pt x="0" y="352425"/>
                </a:lnTo>
                <a:lnTo>
                  <a:pt x="0" y="657225"/>
                </a:lnTo>
                <a:lnTo>
                  <a:pt x="6504635" y="657225"/>
                </a:lnTo>
                <a:lnTo>
                  <a:pt x="6504635" y="352425"/>
                </a:lnTo>
                <a:close/>
              </a:path>
              <a:path w="7745730" h="657225">
                <a:moveTo>
                  <a:pt x="7745196" y="0"/>
                </a:moveTo>
                <a:lnTo>
                  <a:pt x="0" y="0"/>
                </a:lnTo>
                <a:lnTo>
                  <a:pt x="0" y="304800"/>
                </a:lnTo>
                <a:lnTo>
                  <a:pt x="7745196" y="304800"/>
                </a:lnTo>
                <a:lnTo>
                  <a:pt x="7745196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27249" y="821063"/>
            <a:ext cx="7774940" cy="730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599"/>
              </a:lnSpc>
              <a:spcBef>
                <a:spcPts val="100"/>
              </a:spcBef>
            </a:pPr>
            <a:r>
              <a:rPr sz="2000" spc="5" dirty="0">
                <a:latin typeface="Verdana"/>
                <a:cs typeface="Verdana"/>
              </a:rPr>
              <a:t>Los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40" dirty="0">
                <a:latin typeface="Verdana"/>
                <a:cs typeface="Verdana"/>
              </a:rPr>
              <a:t>grupos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65" dirty="0">
                <a:latin typeface="Verdana"/>
                <a:cs typeface="Verdana"/>
              </a:rPr>
              <a:t>que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10" dirty="0">
                <a:latin typeface="Verdana"/>
                <a:cs typeface="Verdana"/>
              </a:rPr>
              <a:t>lo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deseen,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se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-5" dirty="0">
                <a:latin typeface="Verdana"/>
                <a:cs typeface="Verdana"/>
              </a:rPr>
              <a:t>pararán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al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25" dirty="0">
                <a:latin typeface="Verdana"/>
                <a:cs typeface="Verdana"/>
              </a:rPr>
              <a:t>frente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25" dirty="0">
                <a:latin typeface="Verdana"/>
                <a:cs typeface="Verdana"/>
              </a:rPr>
              <a:t>a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20" dirty="0">
                <a:latin typeface="Verdana"/>
                <a:cs typeface="Verdana"/>
              </a:rPr>
              <a:t>contar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80" dirty="0">
                <a:latin typeface="Verdana"/>
                <a:cs typeface="Verdana"/>
              </a:rPr>
              <a:t>cómo  </a:t>
            </a:r>
            <a:r>
              <a:rPr sz="2000" dirty="0">
                <a:latin typeface="Verdana"/>
                <a:cs typeface="Verdana"/>
              </a:rPr>
              <a:t>crearon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5" dirty="0">
                <a:latin typeface="Verdana"/>
                <a:cs typeface="Verdana"/>
              </a:rPr>
              <a:t>su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25" dirty="0">
                <a:latin typeface="Verdana"/>
                <a:cs typeface="Verdana"/>
              </a:rPr>
              <a:t>prototipo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-100" dirty="0">
                <a:latin typeface="Verdana"/>
                <a:cs typeface="Verdana"/>
              </a:rPr>
              <a:t>y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40" dirty="0">
                <a:latin typeface="Verdana"/>
                <a:cs typeface="Verdana"/>
              </a:rPr>
              <a:t>fundamentar</a:t>
            </a:r>
            <a:r>
              <a:rPr sz="2000" spc="-180" dirty="0">
                <a:latin typeface="Verdana"/>
                <a:cs typeface="Verdana"/>
              </a:rPr>
              <a:t> </a:t>
            </a:r>
            <a:r>
              <a:rPr sz="2000" spc="-20" dirty="0">
                <a:latin typeface="Verdana"/>
                <a:cs typeface="Verdana"/>
              </a:rPr>
              <a:t>sus</a:t>
            </a:r>
            <a:r>
              <a:rPr sz="2000" spc="-175" dirty="0">
                <a:latin typeface="Verdana"/>
                <a:cs typeface="Verdana"/>
              </a:rPr>
              <a:t> </a:t>
            </a:r>
            <a:r>
              <a:rPr sz="2000" spc="-15" dirty="0">
                <a:latin typeface="Verdana"/>
                <a:cs typeface="Verdana"/>
              </a:rPr>
              <a:t>decisiones</a:t>
            </a:r>
            <a:r>
              <a:rPr sz="2000" spc="-15" dirty="0">
                <a:solidFill>
                  <a:srgbClr val="262626"/>
                </a:solidFill>
                <a:latin typeface="Verdana"/>
                <a:cs typeface="Verdana"/>
              </a:rPr>
              <a:t>.</a:t>
            </a:r>
            <a:endParaRPr sz="2000"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06859779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838936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568992" y="1476200"/>
            <a:ext cx="6744970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0"/>
              </a:lnSpc>
            </a:pPr>
            <a:r>
              <a:rPr sz="1700" spc="-100" dirty="0">
                <a:solidFill>
                  <a:srgbClr val="0066BF"/>
                </a:solidFill>
                <a:latin typeface="Arial Black"/>
                <a:cs typeface="Arial Black"/>
              </a:rPr>
              <a:t>Mobile </a:t>
            </a:r>
            <a:r>
              <a:rPr sz="1700" spc="-90" dirty="0">
                <a:solidFill>
                  <a:srgbClr val="0066BF"/>
                </a:solidFill>
                <a:latin typeface="Arial Black"/>
                <a:cs typeface="Arial Black"/>
              </a:rPr>
              <a:t>Design </a:t>
            </a:r>
            <a:r>
              <a:rPr sz="1700" spc="-105" dirty="0">
                <a:solidFill>
                  <a:srgbClr val="0066BF"/>
                </a:solidFill>
                <a:latin typeface="Arial Black"/>
                <a:cs typeface="Arial Black"/>
              </a:rPr>
              <a:t>Pattern </a:t>
            </a:r>
            <a:r>
              <a:rPr sz="1700" spc="-114" dirty="0">
                <a:solidFill>
                  <a:srgbClr val="0066BF"/>
                </a:solidFill>
                <a:latin typeface="Arial Black"/>
                <a:cs typeface="Arial Black"/>
              </a:rPr>
              <a:t>Gallery: </a:t>
            </a:r>
            <a:r>
              <a:rPr sz="1700" spc="-280" dirty="0">
                <a:solidFill>
                  <a:srgbClr val="0066BF"/>
                </a:solidFill>
                <a:latin typeface="Arial Black"/>
                <a:cs typeface="Arial Black"/>
              </a:rPr>
              <a:t>UI </a:t>
            </a:r>
            <a:r>
              <a:rPr sz="1700" spc="-110" dirty="0">
                <a:solidFill>
                  <a:srgbClr val="0066BF"/>
                </a:solidFill>
                <a:latin typeface="Arial Black"/>
                <a:cs typeface="Arial Black"/>
              </a:rPr>
              <a:t>Patterns </a:t>
            </a:r>
            <a:r>
              <a:rPr sz="1700" spc="-75" dirty="0">
                <a:solidFill>
                  <a:srgbClr val="0066BF"/>
                </a:solidFill>
                <a:latin typeface="Arial Black"/>
                <a:cs typeface="Arial Black"/>
              </a:rPr>
              <a:t>for </a:t>
            </a:r>
            <a:r>
              <a:rPr sz="1700" spc="-65" dirty="0">
                <a:solidFill>
                  <a:srgbClr val="0066BF"/>
                </a:solidFill>
                <a:latin typeface="Arial Black"/>
                <a:cs typeface="Arial Black"/>
              </a:rPr>
              <a:t>Smartphone</a:t>
            </a:r>
            <a:r>
              <a:rPr sz="1700" spc="-270" dirty="0">
                <a:solidFill>
                  <a:srgbClr val="0066BF"/>
                </a:solidFill>
                <a:latin typeface="Arial Black"/>
                <a:cs typeface="Arial Black"/>
              </a:rPr>
              <a:t> </a:t>
            </a:r>
            <a:r>
              <a:rPr sz="1700" spc="-85" dirty="0">
                <a:solidFill>
                  <a:srgbClr val="0066BF"/>
                </a:solidFill>
                <a:latin typeface="Arial Black"/>
                <a:cs typeface="Arial Black"/>
              </a:rPr>
              <a:t>Apps</a:t>
            </a:r>
            <a:endParaRPr sz="1700">
              <a:latin typeface="Arial Black"/>
              <a:cs typeface="Arial Black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815673"/>
            <a:ext cx="1638300" cy="323850"/>
            <a:chOff x="0" y="815673"/>
            <a:chExt cx="1638300" cy="323850"/>
          </a:xfrm>
        </p:grpSpPr>
        <p:sp>
          <p:nvSpPr>
            <p:cNvPr id="7" name="object 7"/>
            <p:cNvSpPr/>
            <p:nvPr/>
          </p:nvSpPr>
          <p:spPr>
            <a:xfrm>
              <a:off x="0" y="815673"/>
              <a:ext cx="1638296" cy="32384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49" y="945198"/>
              <a:ext cx="1578596" cy="2669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59398" y="441849"/>
            <a:ext cx="5812801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60" dirty="0">
                <a:solidFill>
                  <a:srgbClr val="000000"/>
                </a:solidFill>
                <a:latin typeface="Roboto"/>
                <a:cs typeface="Roboto"/>
              </a:rPr>
              <a:t>PARA </a:t>
            </a:r>
            <a:r>
              <a:rPr sz="2500" spc="-5" dirty="0">
                <a:solidFill>
                  <a:srgbClr val="000000"/>
                </a:solidFill>
                <a:latin typeface="Roboto"/>
                <a:cs typeface="Roboto"/>
              </a:rPr>
              <a:t>SEGUIR</a:t>
            </a:r>
            <a:r>
              <a:rPr sz="2500" spc="-2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500" spc="-5" dirty="0">
                <a:solidFill>
                  <a:srgbClr val="000000"/>
                </a:solidFill>
                <a:latin typeface="Roboto"/>
                <a:cs typeface="Roboto"/>
              </a:rPr>
              <a:t>APRENDIENDO</a:t>
            </a:r>
            <a:endParaRPr sz="2500" dirty="0">
              <a:latin typeface="Roboto"/>
              <a:cs typeface="Roboto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349266" y="1225685"/>
            <a:ext cx="1102995" cy="3195955"/>
            <a:chOff x="349266" y="1225685"/>
            <a:chExt cx="1102995" cy="3195955"/>
          </a:xfrm>
        </p:grpSpPr>
        <p:sp>
          <p:nvSpPr>
            <p:cNvPr id="11" name="object 11"/>
            <p:cNvSpPr/>
            <p:nvPr/>
          </p:nvSpPr>
          <p:spPr>
            <a:xfrm>
              <a:off x="372099" y="1225685"/>
              <a:ext cx="1079997" cy="140935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9266" y="2805669"/>
              <a:ext cx="1079997" cy="1615596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568992" y="2891393"/>
            <a:ext cx="6714490" cy="259079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970"/>
              </a:lnSpc>
            </a:pPr>
            <a:r>
              <a:rPr sz="1700" spc="-105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Practical </a:t>
            </a:r>
            <a:r>
              <a:rPr sz="1700" spc="-280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UI </a:t>
            </a:r>
            <a:r>
              <a:rPr sz="1700" spc="-110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Patterns </a:t>
            </a:r>
            <a:r>
              <a:rPr sz="1700" spc="-75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for </a:t>
            </a:r>
            <a:r>
              <a:rPr sz="1700" spc="-90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Design </a:t>
            </a:r>
            <a:r>
              <a:rPr sz="1700" spc="-135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Systems: </a:t>
            </a:r>
            <a:r>
              <a:rPr sz="1700" spc="-110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Fast-Track</a:t>
            </a:r>
            <a:r>
              <a:rPr sz="1700" spc="-229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 </a:t>
            </a:r>
            <a:r>
              <a:rPr sz="1700" spc="-95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Interaction</a:t>
            </a:r>
            <a:endParaRPr sz="1700">
              <a:latin typeface="Arial Black"/>
              <a:cs typeface="Arial Black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568992" y="3186668"/>
            <a:ext cx="4123690" cy="259079"/>
          </a:xfrm>
          <a:custGeom>
            <a:avLst/>
            <a:gdLst/>
            <a:ahLst/>
            <a:cxnLst/>
            <a:rect l="l" t="t" r="r" b="b"/>
            <a:pathLst>
              <a:path w="4123690" h="259079">
                <a:moveTo>
                  <a:pt x="4123507" y="259079"/>
                </a:moveTo>
                <a:lnTo>
                  <a:pt x="0" y="259079"/>
                </a:lnTo>
                <a:lnTo>
                  <a:pt x="0" y="0"/>
                </a:lnTo>
                <a:lnTo>
                  <a:pt x="4123507" y="0"/>
                </a:lnTo>
                <a:lnTo>
                  <a:pt x="4123507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556292" y="3165331"/>
            <a:ext cx="4150995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90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Design </a:t>
            </a:r>
            <a:r>
              <a:rPr sz="1700" spc="-75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for </a:t>
            </a:r>
            <a:r>
              <a:rPr sz="1700" spc="10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a</a:t>
            </a:r>
            <a:r>
              <a:rPr sz="1700" spc="-365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 </a:t>
            </a:r>
            <a:r>
              <a:rPr sz="1700" spc="-105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Seamless </a:t>
            </a:r>
            <a:r>
              <a:rPr sz="1700" spc="-160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User </a:t>
            </a:r>
            <a:r>
              <a:rPr sz="1700" spc="-125" dirty="0">
                <a:solidFill>
                  <a:srgbClr val="0066BF"/>
                </a:solidFill>
                <a:latin typeface="Arial Black"/>
                <a:cs typeface="Arial Black"/>
                <a:hlinkClick r:id="rId8"/>
              </a:rPr>
              <a:t>Experience</a:t>
            </a:r>
            <a:endParaRPr sz="1700">
              <a:latin typeface="Arial Black"/>
              <a:cs typeface="Arial Black"/>
            </a:endParaRPr>
          </a:p>
        </p:txBody>
      </p:sp>
    </p:spTree>
    <p:extLst>
      <p:ext uri="{BB962C8B-B14F-4D97-AF65-F5344CB8AC3E}">
        <p14:creationId xmlns:p14="http://schemas.microsoft.com/office/powerpoint/2010/main" val="1517386004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3981" cy="514348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0" y="0"/>
              <a:ext cx="6838936" cy="5143489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568983" y="1476209"/>
              <a:ext cx="7119620" cy="849630"/>
            </a:xfrm>
            <a:custGeom>
              <a:avLst/>
              <a:gdLst/>
              <a:ahLst/>
              <a:cxnLst/>
              <a:rect l="l" t="t" r="r" b="b"/>
              <a:pathLst>
                <a:path w="7119620" h="849630">
                  <a:moveTo>
                    <a:pt x="834504" y="590550"/>
                  </a:moveTo>
                  <a:lnTo>
                    <a:pt x="0" y="590550"/>
                  </a:lnTo>
                  <a:lnTo>
                    <a:pt x="0" y="849630"/>
                  </a:lnTo>
                  <a:lnTo>
                    <a:pt x="834504" y="849630"/>
                  </a:lnTo>
                  <a:lnTo>
                    <a:pt x="834504" y="590550"/>
                  </a:lnTo>
                  <a:close/>
                </a:path>
                <a:path w="7119620" h="849630">
                  <a:moveTo>
                    <a:pt x="7089026" y="295275"/>
                  </a:moveTo>
                  <a:lnTo>
                    <a:pt x="0" y="295275"/>
                  </a:lnTo>
                  <a:lnTo>
                    <a:pt x="0" y="554355"/>
                  </a:lnTo>
                  <a:lnTo>
                    <a:pt x="7089026" y="554355"/>
                  </a:lnTo>
                  <a:lnTo>
                    <a:pt x="7089026" y="295275"/>
                  </a:lnTo>
                  <a:close/>
                </a:path>
                <a:path w="7119620" h="849630">
                  <a:moveTo>
                    <a:pt x="7119455" y="0"/>
                  </a:moveTo>
                  <a:lnTo>
                    <a:pt x="0" y="0"/>
                  </a:lnTo>
                  <a:lnTo>
                    <a:pt x="0" y="259080"/>
                  </a:lnTo>
                  <a:lnTo>
                    <a:pt x="7119455" y="259080"/>
                  </a:lnTo>
                  <a:lnTo>
                    <a:pt x="711945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556292" y="1418670"/>
            <a:ext cx="7148195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3999"/>
              </a:lnSpc>
              <a:spcBef>
                <a:spcPts val="100"/>
              </a:spcBef>
            </a:pPr>
            <a:r>
              <a:rPr sz="1700" spc="-9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Introduction </a:t>
            </a:r>
            <a:r>
              <a:rPr sz="1700" spc="-8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to </a:t>
            </a:r>
            <a:r>
              <a:rPr sz="1700" spc="-30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UX </a:t>
            </a:r>
            <a:r>
              <a:rPr sz="1700" spc="-9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Design </a:t>
            </a:r>
            <a:r>
              <a:rPr sz="1700" spc="-12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Patterns: </a:t>
            </a:r>
            <a:r>
              <a:rPr sz="1700" spc="-20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A </a:t>
            </a:r>
            <a:r>
              <a:rPr sz="1700" spc="-4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pragmatic </a:t>
            </a:r>
            <a:r>
              <a:rPr sz="1700" spc="-6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primer </a:t>
            </a:r>
            <a:r>
              <a:rPr sz="1700" spc="-4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on</a:t>
            </a:r>
            <a:r>
              <a:rPr sz="1700" spc="-30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7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building </a:t>
            </a:r>
            <a:r>
              <a:rPr sz="1700" spc="-70" dirty="0">
                <a:solidFill>
                  <a:srgbClr val="0066BF"/>
                </a:solidFill>
                <a:latin typeface="Arial Black"/>
                <a:cs typeface="Arial Black"/>
              </a:rPr>
              <a:t> </a:t>
            </a:r>
            <a:r>
              <a:rPr sz="1700" spc="-10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user</a:t>
            </a:r>
            <a:r>
              <a:rPr sz="1700" spc="-15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10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experiences</a:t>
            </a:r>
            <a:r>
              <a:rPr sz="1700" spc="-15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7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that</a:t>
            </a:r>
            <a:r>
              <a:rPr sz="1700" spc="-15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5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are</a:t>
            </a:r>
            <a:r>
              <a:rPr sz="1700" spc="-15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8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highly</a:t>
            </a:r>
            <a:r>
              <a:rPr sz="1700" spc="-15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3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engaging</a:t>
            </a:r>
            <a:r>
              <a:rPr sz="1700" spc="-15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7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for</a:t>
            </a:r>
            <a:r>
              <a:rPr sz="1700" spc="-15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9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desktop</a:t>
            </a:r>
            <a:r>
              <a:rPr sz="1700" spc="-15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1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and</a:t>
            </a:r>
            <a:r>
              <a:rPr sz="1700" spc="-15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 </a:t>
            </a:r>
            <a:r>
              <a:rPr sz="1700" spc="-65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mobile </a:t>
            </a:r>
            <a:r>
              <a:rPr sz="1700" spc="-65" dirty="0">
                <a:solidFill>
                  <a:srgbClr val="0066BF"/>
                </a:solidFill>
                <a:latin typeface="Arial Black"/>
                <a:cs typeface="Arial Black"/>
              </a:rPr>
              <a:t> </a:t>
            </a:r>
            <a:r>
              <a:rPr sz="1700" spc="-90" dirty="0">
                <a:solidFill>
                  <a:srgbClr val="0066BF"/>
                </a:solidFill>
                <a:latin typeface="Arial Black"/>
                <a:cs typeface="Arial Black"/>
                <a:hlinkClick r:id="rId4"/>
              </a:rPr>
              <a:t>devices</a:t>
            </a:r>
            <a:endParaRPr sz="1700">
              <a:latin typeface="Arial Black"/>
              <a:cs typeface="Arial Black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0" y="815673"/>
            <a:ext cx="1638300" cy="323850"/>
            <a:chOff x="0" y="815673"/>
            <a:chExt cx="1638300" cy="323850"/>
          </a:xfrm>
        </p:grpSpPr>
        <p:sp>
          <p:nvSpPr>
            <p:cNvPr id="8" name="object 8"/>
            <p:cNvSpPr/>
            <p:nvPr/>
          </p:nvSpPr>
          <p:spPr>
            <a:xfrm>
              <a:off x="0" y="815673"/>
              <a:ext cx="1638296" cy="323849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2549" y="945198"/>
              <a:ext cx="1578596" cy="26699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359398" y="441849"/>
            <a:ext cx="6479537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500" spc="-60" dirty="0">
                <a:solidFill>
                  <a:srgbClr val="000000"/>
                </a:solidFill>
                <a:latin typeface="Roboto"/>
                <a:cs typeface="Roboto"/>
              </a:rPr>
              <a:t>PARA </a:t>
            </a:r>
            <a:r>
              <a:rPr sz="2500" spc="-5" dirty="0">
                <a:solidFill>
                  <a:srgbClr val="000000"/>
                </a:solidFill>
                <a:latin typeface="Roboto"/>
                <a:cs typeface="Roboto"/>
              </a:rPr>
              <a:t>SEGUIR</a:t>
            </a:r>
            <a:r>
              <a:rPr sz="2500" spc="-25" dirty="0">
                <a:solidFill>
                  <a:srgbClr val="000000"/>
                </a:solidFill>
                <a:latin typeface="Roboto"/>
                <a:cs typeface="Roboto"/>
              </a:rPr>
              <a:t> </a:t>
            </a:r>
            <a:r>
              <a:rPr sz="2500" spc="-5" dirty="0">
                <a:solidFill>
                  <a:srgbClr val="000000"/>
                </a:solidFill>
                <a:latin typeface="Roboto"/>
                <a:cs typeface="Roboto"/>
              </a:rPr>
              <a:t>APRENDIENDO</a:t>
            </a:r>
            <a:endParaRPr sz="2500" dirty="0">
              <a:latin typeface="Roboto"/>
              <a:cs typeface="Roboto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568992" y="3043793"/>
            <a:ext cx="6541134" cy="259079"/>
          </a:xfrm>
          <a:custGeom>
            <a:avLst/>
            <a:gdLst/>
            <a:ahLst/>
            <a:cxnLst/>
            <a:rect l="l" t="t" r="r" b="b"/>
            <a:pathLst>
              <a:path w="6541134" h="259079">
                <a:moveTo>
                  <a:pt x="6540680" y="259079"/>
                </a:moveTo>
                <a:lnTo>
                  <a:pt x="0" y="259079"/>
                </a:lnTo>
                <a:lnTo>
                  <a:pt x="0" y="0"/>
                </a:lnTo>
                <a:lnTo>
                  <a:pt x="6540680" y="0"/>
                </a:lnTo>
                <a:lnTo>
                  <a:pt x="6540680" y="25907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556292" y="3022457"/>
            <a:ext cx="6569709" cy="284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00" spc="-80" dirty="0">
                <a:solidFill>
                  <a:srgbClr val="0066BF"/>
                </a:solidFill>
                <a:latin typeface="Arial Black"/>
                <a:cs typeface="Arial Black"/>
                <a:hlinkClick r:id="rId7"/>
              </a:rPr>
              <a:t>Designing </a:t>
            </a:r>
            <a:r>
              <a:rPr sz="1700" spc="-114" dirty="0">
                <a:solidFill>
                  <a:srgbClr val="0066BF"/>
                </a:solidFill>
                <a:latin typeface="Arial Black"/>
                <a:cs typeface="Arial Black"/>
                <a:hlinkClick r:id="rId7"/>
              </a:rPr>
              <a:t>Interfaces: </a:t>
            </a:r>
            <a:r>
              <a:rPr sz="1700" spc="-110" dirty="0">
                <a:solidFill>
                  <a:srgbClr val="0066BF"/>
                </a:solidFill>
                <a:latin typeface="Arial Black"/>
                <a:cs typeface="Arial Black"/>
                <a:hlinkClick r:id="rId7"/>
              </a:rPr>
              <a:t>Patterns </a:t>
            </a:r>
            <a:r>
              <a:rPr sz="1700" spc="-75" dirty="0">
                <a:solidFill>
                  <a:srgbClr val="0066BF"/>
                </a:solidFill>
                <a:latin typeface="Arial Black"/>
                <a:cs typeface="Arial Black"/>
                <a:hlinkClick r:id="rId7"/>
              </a:rPr>
              <a:t>for </a:t>
            </a:r>
            <a:r>
              <a:rPr sz="1700" spc="-125" dirty="0">
                <a:solidFill>
                  <a:srgbClr val="0066BF"/>
                </a:solidFill>
                <a:latin typeface="Arial Black"/>
                <a:cs typeface="Arial Black"/>
                <a:hlinkClick r:id="rId7"/>
              </a:rPr>
              <a:t>Effective </a:t>
            </a:r>
            <a:r>
              <a:rPr sz="1700" spc="-95" dirty="0">
                <a:solidFill>
                  <a:srgbClr val="0066BF"/>
                </a:solidFill>
                <a:latin typeface="Arial Black"/>
                <a:cs typeface="Arial Black"/>
                <a:hlinkClick r:id="rId7"/>
              </a:rPr>
              <a:t>Interaction</a:t>
            </a:r>
            <a:r>
              <a:rPr sz="1700" spc="-375" dirty="0">
                <a:solidFill>
                  <a:srgbClr val="0066BF"/>
                </a:solidFill>
                <a:latin typeface="Arial Black"/>
                <a:cs typeface="Arial Black"/>
                <a:hlinkClick r:id="rId7"/>
              </a:rPr>
              <a:t> </a:t>
            </a:r>
            <a:r>
              <a:rPr sz="1700" spc="-90" dirty="0">
                <a:solidFill>
                  <a:srgbClr val="0066BF"/>
                </a:solidFill>
                <a:latin typeface="Arial Black"/>
                <a:cs typeface="Arial Black"/>
                <a:hlinkClick r:id="rId7"/>
              </a:rPr>
              <a:t>Design</a:t>
            </a:r>
            <a:endParaRPr sz="1700">
              <a:latin typeface="Arial Black"/>
              <a:cs typeface="Arial Black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349274" y="1326579"/>
            <a:ext cx="1080135" cy="3027680"/>
            <a:chOff x="349274" y="1326579"/>
            <a:chExt cx="1080135" cy="3027680"/>
          </a:xfrm>
        </p:grpSpPr>
        <p:sp>
          <p:nvSpPr>
            <p:cNvPr id="14" name="object 14"/>
            <p:cNvSpPr/>
            <p:nvPr/>
          </p:nvSpPr>
          <p:spPr>
            <a:xfrm>
              <a:off x="349274" y="1326579"/>
              <a:ext cx="1079997" cy="1330114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49274" y="2939869"/>
              <a:ext cx="1079997" cy="1414272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91399388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/>
          <p:nvPr/>
        </p:nvSpPr>
        <p:spPr>
          <a:xfrm>
            <a:off x="3619500" y="3080004"/>
            <a:ext cx="1904364" cy="0"/>
          </a:xfrm>
          <a:custGeom>
            <a:avLst/>
            <a:gdLst/>
            <a:ahLst/>
            <a:cxnLst/>
            <a:rect l="l" t="t" r="r" b="b"/>
            <a:pathLst>
              <a:path w="1904364">
                <a:moveTo>
                  <a:pt x="0" y="0"/>
                </a:moveTo>
                <a:lnTo>
                  <a:pt x="1904111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66883" y="2625677"/>
            <a:ext cx="2609597" cy="13003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s-ES" sz="1800" spc="60" dirty="0">
                <a:solidFill>
                  <a:srgbClr val="FFFFFF"/>
                </a:solidFill>
                <a:latin typeface="Trebuchet MS"/>
                <a:cs typeface="Trebuchet MS"/>
              </a:rPr>
              <a:t>Manuel Vega Ulloa</a:t>
            </a:r>
            <a:endParaRPr sz="1800" dirty="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 dirty="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739"/>
              </a:spcBef>
            </a:pPr>
            <a:r>
              <a:rPr lang="es-ES" sz="1400" spc="30" dirty="0">
                <a:solidFill>
                  <a:srgbClr val="FFFFFF"/>
                </a:solidFill>
                <a:latin typeface="Trebuchet MS"/>
                <a:cs typeface="Trebuchet MS"/>
              </a:rPr>
              <a:t>manuel.vega@manexware.com</a:t>
            </a:r>
            <a:endParaRPr sz="1400" dirty="0">
              <a:latin typeface="Trebuchet MS"/>
              <a:cs typeface="Trebuchet MS"/>
            </a:endParaRPr>
          </a:p>
          <a:p>
            <a:pPr marL="1905" algn="ctr">
              <a:lnSpc>
                <a:spcPct val="100000"/>
              </a:lnSpc>
              <a:spcBef>
                <a:spcPts val="254"/>
              </a:spcBef>
            </a:pPr>
            <a:r>
              <a:rPr sz="1400" spc="55" dirty="0">
                <a:solidFill>
                  <a:srgbClr val="FFFFFF"/>
                </a:solidFill>
                <a:latin typeface="Trebuchet MS"/>
                <a:cs typeface="Trebuchet MS"/>
              </a:rPr>
              <a:t>@</a:t>
            </a:r>
            <a:r>
              <a:rPr lang="es-ES" sz="1400" spc="55" dirty="0">
                <a:solidFill>
                  <a:srgbClr val="FFFFFF"/>
                </a:solidFill>
                <a:latin typeface="Trebuchet MS"/>
                <a:cs typeface="Trebuchet MS"/>
              </a:rPr>
              <a:t>eudoro69</a:t>
            </a:r>
            <a:endParaRPr sz="1400" dirty="0">
              <a:latin typeface="Trebuchet MS"/>
              <a:cs typeface="Trebuchet MS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7DDE1F6-599E-4AF8-938B-8A681E9B9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769" b="95729" l="9799" r="89950">
                        <a14:foregroundMark x1="35930" y1="7035" x2="51508" y2="7035"/>
                        <a14:foregroundMark x1="51508" y1="7035" x2="69347" y2="8543"/>
                        <a14:foregroundMark x1="36935" y1="5025" x2="63568" y2="4020"/>
                        <a14:foregroundMark x1="66332" y1="7035" x2="59548" y2="17839"/>
                        <a14:foregroundMark x1="59548" y1="17839" x2="44724" y2="17337"/>
                        <a14:foregroundMark x1="44724" y1="17337" x2="38191" y2="6784"/>
                        <a14:foregroundMark x1="42462" y1="10302" x2="62814" y2="11558"/>
                        <a14:foregroundMark x1="45729" y1="52261" x2="48744" y2="65578"/>
                        <a14:foregroundMark x1="48744" y1="65578" x2="45226" y2="53266"/>
                        <a14:foregroundMark x1="45226" y1="53266" x2="45226" y2="53266"/>
                        <a14:foregroundMark x1="47739" y1="53266" x2="49749" y2="66583"/>
                        <a14:foregroundMark x1="49749" y1="66583" x2="49497" y2="66834"/>
                        <a14:foregroundMark x1="49497" y1="52764" x2="47739" y2="66332"/>
                        <a14:foregroundMark x1="50000" y1="58040" x2="50503" y2="64070"/>
                        <a14:foregroundMark x1="44221" y1="91457" x2="54020" y2="95729"/>
                        <a14:foregroundMark x1="50754" y1="90452" x2="56030" y2="949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28692" y="151931"/>
            <a:ext cx="2512557" cy="251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23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5327" y="0"/>
            <a:ext cx="6139180" cy="5143500"/>
          </a:xfrm>
          <a:custGeom>
            <a:avLst/>
            <a:gdLst/>
            <a:ahLst/>
            <a:cxnLst/>
            <a:rect l="l" t="t" r="r" b="b"/>
            <a:pathLst>
              <a:path w="6139180" h="5143500">
                <a:moveTo>
                  <a:pt x="6138672" y="0"/>
                </a:moveTo>
                <a:lnTo>
                  <a:pt x="0" y="0"/>
                </a:lnTo>
                <a:lnTo>
                  <a:pt x="0" y="5143500"/>
                </a:lnTo>
                <a:lnTo>
                  <a:pt x="6138672" y="5143500"/>
                </a:lnTo>
                <a:lnTo>
                  <a:pt x="613867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652678" y="1841449"/>
            <a:ext cx="1677670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360" dirty="0">
                <a:solidFill>
                  <a:srgbClr val="92D050"/>
                </a:solidFill>
                <a:latin typeface="Trebuchet MS"/>
                <a:cs typeface="Trebuchet MS"/>
              </a:rPr>
              <a:t>UX</a:t>
            </a:r>
            <a:endParaRPr sz="9600" dirty="0">
              <a:solidFill>
                <a:srgbClr val="92D05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0633" y="1954276"/>
            <a:ext cx="4012565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4999"/>
              </a:lnSpc>
              <a:spcBef>
                <a:spcPts val="100"/>
              </a:spcBef>
            </a:pPr>
            <a:r>
              <a:rPr sz="2400" spc="210" dirty="0">
                <a:latin typeface="Trebuchet MS"/>
                <a:cs typeface="Trebuchet MS"/>
              </a:rPr>
              <a:t>¿Cómo </a:t>
            </a:r>
            <a:r>
              <a:rPr sz="2400" spc="105" dirty="0">
                <a:latin typeface="Trebuchet MS"/>
                <a:cs typeface="Trebuchet MS"/>
              </a:rPr>
              <a:t>los </a:t>
            </a:r>
            <a:r>
              <a:rPr sz="2400" spc="90" dirty="0">
                <a:latin typeface="Trebuchet MS"/>
                <a:cs typeface="Trebuchet MS"/>
              </a:rPr>
              <a:t>usuarios</a:t>
            </a:r>
            <a:r>
              <a:rPr sz="2400" spc="-345" dirty="0">
                <a:latin typeface="Trebuchet MS"/>
                <a:cs typeface="Trebuchet MS"/>
              </a:rPr>
              <a:t> </a:t>
            </a:r>
            <a:r>
              <a:rPr sz="2400" spc="90" dirty="0">
                <a:latin typeface="Trebuchet MS"/>
                <a:cs typeface="Trebuchet MS"/>
              </a:rPr>
              <a:t>pueden  </a:t>
            </a:r>
            <a:r>
              <a:rPr sz="2400" spc="-5" dirty="0">
                <a:latin typeface="Trebuchet MS"/>
                <a:cs typeface="Trebuchet MS"/>
              </a:rPr>
              <a:t>realizar </a:t>
            </a:r>
            <a:r>
              <a:rPr sz="2400" spc="90" dirty="0">
                <a:latin typeface="Trebuchet MS"/>
                <a:cs typeface="Trebuchet MS"/>
              </a:rPr>
              <a:t>una </a:t>
            </a:r>
            <a:r>
              <a:rPr sz="2400" spc="5" dirty="0">
                <a:latin typeface="Trebuchet MS"/>
                <a:cs typeface="Trebuchet MS"/>
              </a:rPr>
              <a:t>tarea </a:t>
            </a:r>
            <a:r>
              <a:rPr sz="2400" spc="-25" dirty="0">
                <a:latin typeface="Trebuchet MS"/>
                <a:cs typeface="Trebuchet MS"/>
              </a:rPr>
              <a:t>intuitiva </a:t>
            </a:r>
            <a:r>
              <a:rPr sz="2400" spc="40" dirty="0">
                <a:latin typeface="Trebuchet MS"/>
                <a:cs typeface="Trebuchet MS"/>
              </a:rPr>
              <a:t>y  </a:t>
            </a:r>
            <a:r>
              <a:rPr sz="2400" spc="50" dirty="0">
                <a:latin typeface="Trebuchet MS"/>
                <a:cs typeface="Trebuchet MS"/>
              </a:rPr>
              <a:t>eficientemente?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497"/>
                </a:lnTo>
                <a:lnTo>
                  <a:pt x="9144000" y="5143497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>
              <a:alpha val="60391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22731" y="714197"/>
            <a:ext cx="1045844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155" dirty="0">
                <a:solidFill>
                  <a:srgbClr val="FFFFFF"/>
                </a:solidFill>
                <a:latin typeface="Arial"/>
                <a:cs typeface="Arial"/>
              </a:rPr>
              <a:t>UX</a:t>
            </a:r>
            <a:endParaRPr sz="6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2731" y="1629282"/>
            <a:ext cx="2524125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6000" spc="340" dirty="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sz="6000" spc="285" dirty="0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sz="6000" spc="310" dirty="0">
                <a:solidFill>
                  <a:srgbClr val="FFFFFF"/>
                </a:solidFill>
                <a:latin typeface="Arial"/>
                <a:cs typeface="Arial"/>
              </a:rPr>
              <a:t>ile  </a:t>
            </a:r>
            <a:r>
              <a:rPr sz="6000" spc="110" dirty="0">
                <a:solidFill>
                  <a:srgbClr val="FFFFFF"/>
                </a:solidFill>
                <a:latin typeface="Arial"/>
                <a:cs typeface="Arial"/>
              </a:rPr>
              <a:t>De</a:t>
            </a:r>
            <a:r>
              <a:rPr sz="6000" spc="95" dirty="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sz="6000" spc="225" dirty="0">
                <a:solidFill>
                  <a:srgbClr val="FFFFFF"/>
                </a:solidFill>
                <a:latin typeface="Arial"/>
                <a:cs typeface="Arial"/>
              </a:rPr>
              <a:t>ign</a:t>
            </a:r>
            <a:endParaRPr sz="6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2731" y="4015232"/>
            <a:ext cx="1301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55" dirty="0">
                <a:solidFill>
                  <a:srgbClr val="00FFDA"/>
                </a:solidFill>
                <a:latin typeface="Trebuchet MS"/>
                <a:cs typeface="Trebuchet MS"/>
              </a:rPr>
              <a:t>W</a:t>
            </a:r>
            <a:r>
              <a:rPr sz="1800" spc="110" dirty="0">
                <a:solidFill>
                  <a:srgbClr val="00FFDA"/>
                </a:solidFill>
                <a:latin typeface="Trebuchet MS"/>
                <a:cs typeface="Trebuchet MS"/>
              </a:rPr>
              <a:t>O</a:t>
            </a:r>
            <a:r>
              <a:rPr sz="1800" spc="100" dirty="0">
                <a:solidFill>
                  <a:srgbClr val="00FFDA"/>
                </a:solidFill>
                <a:latin typeface="Trebuchet MS"/>
                <a:cs typeface="Trebuchet MS"/>
              </a:rPr>
              <a:t>R</a:t>
            </a:r>
            <a:r>
              <a:rPr sz="1800" spc="114" dirty="0">
                <a:solidFill>
                  <a:srgbClr val="00FFDA"/>
                </a:solidFill>
                <a:latin typeface="Trebuchet MS"/>
                <a:cs typeface="Trebuchet MS"/>
              </a:rPr>
              <a:t>KSHOP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854963" y="3820667"/>
            <a:ext cx="3372485" cy="0"/>
          </a:xfrm>
          <a:custGeom>
            <a:avLst/>
            <a:gdLst/>
            <a:ahLst/>
            <a:cxnLst/>
            <a:rect l="l" t="t" r="r" b="b"/>
            <a:pathLst>
              <a:path w="3372485">
                <a:moveTo>
                  <a:pt x="0" y="0"/>
                </a:moveTo>
                <a:lnTo>
                  <a:pt x="3371977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528063" y="3182492"/>
            <a:ext cx="8464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100" dirty="0">
                <a:solidFill>
                  <a:srgbClr val="92D050"/>
                </a:solidFill>
                <a:latin typeface="Trebuchet MS"/>
                <a:cs typeface="Trebuchet MS"/>
              </a:rPr>
              <a:t>U</a:t>
            </a:r>
            <a:r>
              <a:rPr sz="3000" spc="100" dirty="0">
                <a:latin typeface="Trebuchet MS"/>
                <a:cs typeface="Trebuchet MS"/>
              </a:rPr>
              <a:t>ser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69233" y="1450289"/>
            <a:ext cx="1607185" cy="190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8435">
              <a:lnSpc>
                <a:spcPts val="11350"/>
              </a:lnSpc>
              <a:spcBef>
                <a:spcPts val="100"/>
              </a:spcBef>
            </a:pPr>
            <a:r>
              <a:rPr sz="9600" b="1" spc="330" dirty="0">
                <a:solidFill>
                  <a:srgbClr val="92D050"/>
                </a:solidFill>
                <a:latin typeface="Trebuchet MS"/>
                <a:cs typeface="Trebuchet MS"/>
              </a:rPr>
              <a:t>UI</a:t>
            </a:r>
            <a:endParaRPr sz="96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12700">
              <a:lnSpc>
                <a:spcPts val="3429"/>
              </a:lnSpc>
            </a:pPr>
            <a:r>
              <a:rPr spc="185" dirty="0">
                <a:solidFill>
                  <a:srgbClr val="92D050"/>
                </a:solidFill>
              </a:rPr>
              <a:t>¿qué</a:t>
            </a:r>
            <a:r>
              <a:rPr spc="-60" dirty="0">
                <a:solidFill>
                  <a:srgbClr val="92D050"/>
                </a:solidFill>
              </a:rPr>
              <a:t> </a:t>
            </a:r>
            <a:r>
              <a:rPr spc="254" dirty="0">
                <a:solidFill>
                  <a:srgbClr val="92D050"/>
                </a:solidFill>
              </a:rPr>
              <a:t>es?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371590" y="3182492"/>
            <a:ext cx="1641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b="1" spc="45" dirty="0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sz="3000" spc="45" dirty="0">
                <a:latin typeface="Trebuchet MS"/>
                <a:cs typeface="Trebuchet MS"/>
              </a:rPr>
              <a:t>nterface</a:t>
            </a:r>
            <a:endParaRPr sz="3000" dirty="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517863" y="1776983"/>
            <a:ext cx="867237" cy="9723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69663" y="1700783"/>
            <a:ext cx="645708" cy="11247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5327" y="0"/>
            <a:ext cx="6139180" cy="5143500"/>
          </a:xfrm>
          <a:custGeom>
            <a:avLst/>
            <a:gdLst/>
            <a:ahLst/>
            <a:cxnLst/>
            <a:rect l="l" t="t" r="r" b="b"/>
            <a:pathLst>
              <a:path w="6139180" h="5143500">
                <a:moveTo>
                  <a:pt x="6138672" y="0"/>
                </a:moveTo>
                <a:lnTo>
                  <a:pt x="0" y="0"/>
                </a:lnTo>
                <a:lnTo>
                  <a:pt x="0" y="5143500"/>
                </a:lnTo>
                <a:lnTo>
                  <a:pt x="6138672" y="5143500"/>
                </a:lnTo>
                <a:lnTo>
                  <a:pt x="6138672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53846" y="1841449"/>
            <a:ext cx="127571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330" dirty="0">
                <a:solidFill>
                  <a:srgbClr val="92D050"/>
                </a:solidFill>
                <a:latin typeface="Trebuchet MS"/>
                <a:cs typeface="Trebuchet MS"/>
              </a:rPr>
              <a:t>UI</a:t>
            </a:r>
            <a:endParaRPr sz="9600" dirty="0">
              <a:solidFill>
                <a:srgbClr val="92D05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40633" y="1954276"/>
            <a:ext cx="3688079" cy="1287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4999"/>
              </a:lnSpc>
              <a:spcBef>
                <a:spcPts val="100"/>
              </a:spcBef>
            </a:pPr>
            <a:r>
              <a:rPr sz="2400" spc="15" dirty="0">
                <a:latin typeface="Trebuchet MS"/>
                <a:cs typeface="Trebuchet MS"/>
              </a:rPr>
              <a:t>Interfaz </a:t>
            </a:r>
            <a:r>
              <a:rPr sz="2400" spc="5" dirty="0">
                <a:latin typeface="Trebuchet MS"/>
                <a:cs typeface="Trebuchet MS"/>
              </a:rPr>
              <a:t>gráfica </a:t>
            </a:r>
            <a:r>
              <a:rPr sz="2400" spc="120" dirty="0">
                <a:latin typeface="Trebuchet MS"/>
                <a:cs typeface="Trebuchet MS"/>
              </a:rPr>
              <a:t>con </a:t>
            </a:r>
            <a:r>
              <a:rPr sz="2400" spc="90" dirty="0">
                <a:latin typeface="Trebuchet MS"/>
                <a:cs typeface="Trebuchet MS"/>
              </a:rPr>
              <a:t>que  </a:t>
            </a:r>
            <a:r>
              <a:rPr sz="2400" spc="20" dirty="0">
                <a:latin typeface="Trebuchet MS"/>
                <a:cs typeface="Trebuchet MS"/>
              </a:rPr>
              <a:t>interactúa </a:t>
            </a:r>
            <a:r>
              <a:rPr sz="2400" spc="-10" dirty="0">
                <a:latin typeface="Trebuchet MS"/>
                <a:cs typeface="Trebuchet MS"/>
              </a:rPr>
              <a:t>el </a:t>
            </a:r>
            <a:r>
              <a:rPr sz="2400" spc="65" dirty="0">
                <a:latin typeface="Trebuchet MS"/>
                <a:cs typeface="Trebuchet MS"/>
              </a:rPr>
              <a:t>usuario</a:t>
            </a:r>
            <a:r>
              <a:rPr sz="2400" spc="-15" dirty="0">
                <a:latin typeface="Trebuchet MS"/>
                <a:cs typeface="Trebuchet MS"/>
              </a:rPr>
              <a:t> </a:t>
            </a:r>
            <a:r>
              <a:rPr sz="2400" spc="45" dirty="0">
                <a:latin typeface="Trebuchet MS"/>
                <a:cs typeface="Trebuchet MS"/>
              </a:rPr>
              <a:t>para  </a:t>
            </a:r>
            <a:r>
              <a:rPr sz="2400" spc="30" dirty="0">
                <a:latin typeface="Trebuchet MS"/>
                <a:cs typeface="Trebuchet MS"/>
              </a:rPr>
              <a:t>efectuar </a:t>
            </a:r>
            <a:r>
              <a:rPr sz="2400" spc="90" dirty="0">
                <a:latin typeface="Trebuchet MS"/>
                <a:cs typeface="Trebuchet MS"/>
              </a:rPr>
              <a:t>una</a:t>
            </a:r>
            <a:r>
              <a:rPr sz="2400" spc="-20" dirty="0">
                <a:latin typeface="Trebuchet MS"/>
                <a:cs typeface="Trebuchet MS"/>
              </a:rPr>
              <a:t> </a:t>
            </a:r>
            <a:r>
              <a:rPr sz="2400" spc="5" dirty="0">
                <a:latin typeface="Trebuchet MS"/>
                <a:cs typeface="Trebuchet MS"/>
              </a:rPr>
              <a:t>tarea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0"/>
            <a:ext cx="6858000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146759" y="1573738"/>
            <a:ext cx="6668134" cy="290766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185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45" dirty="0">
                <a:latin typeface="Trebuchet MS"/>
                <a:cs typeface="Trebuchet MS"/>
              </a:rPr>
              <a:t>Preguntas</a:t>
            </a:r>
            <a:r>
              <a:rPr sz="1800" spc="-5" dirty="0">
                <a:latin typeface="Trebuchet MS"/>
                <a:cs typeface="Trebuchet MS"/>
              </a:rPr>
              <a:t> </a:t>
            </a:r>
            <a:r>
              <a:rPr sz="1800" spc="10" dirty="0">
                <a:latin typeface="Trebuchet MS"/>
                <a:cs typeface="Trebuchet MS"/>
              </a:rPr>
              <a:t>claves: </a:t>
            </a:r>
            <a:r>
              <a:rPr sz="1800" b="1" spc="95" dirty="0">
                <a:latin typeface="Trebuchet MS"/>
                <a:cs typeface="Trebuchet MS"/>
              </a:rPr>
              <a:t>¿Qué?,</a:t>
            </a:r>
            <a:r>
              <a:rPr sz="1800" b="1" spc="-45" dirty="0">
                <a:latin typeface="Trebuchet MS"/>
                <a:cs typeface="Trebuchet MS"/>
              </a:rPr>
              <a:t> </a:t>
            </a:r>
            <a:r>
              <a:rPr sz="1800" b="1" spc="120" dirty="0">
                <a:latin typeface="Trebuchet MS"/>
                <a:cs typeface="Trebuchet MS"/>
              </a:rPr>
              <a:t>¿Cómo?,</a:t>
            </a:r>
            <a:r>
              <a:rPr sz="1800" b="1" spc="-10" dirty="0">
                <a:latin typeface="Trebuchet MS"/>
                <a:cs typeface="Trebuchet MS"/>
              </a:rPr>
              <a:t> </a:t>
            </a:r>
            <a:r>
              <a:rPr sz="1800" b="1" spc="125" dirty="0">
                <a:latin typeface="Trebuchet MS"/>
                <a:cs typeface="Trebuchet MS"/>
              </a:rPr>
              <a:t>¿Por</a:t>
            </a:r>
            <a:r>
              <a:rPr sz="1800" b="1" spc="-30" dirty="0">
                <a:latin typeface="Trebuchet MS"/>
                <a:cs typeface="Trebuchet MS"/>
              </a:rPr>
              <a:t> </a:t>
            </a:r>
            <a:r>
              <a:rPr sz="1800" b="1" spc="55" dirty="0">
                <a:latin typeface="Trebuchet MS"/>
                <a:cs typeface="Trebuchet MS"/>
              </a:rPr>
              <a:t>qué?,</a:t>
            </a:r>
            <a:r>
              <a:rPr sz="1800" b="1" spc="-20" dirty="0">
                <a:latin typeface="Trebuchet MS"/>
                <a:cs typeface="Trebuchet MS"/>
              </a:rPr>
              <a:t> </a:t>
            </a:r>
            <a:r>
              <a:rPr sz="1800" b="1" spc="100" dirty="0">
                <a:latin typeface="Trebuchet MS"/>
                <a:cs typeface="Trebuchet MS"/>
              </a:rPr>
              <a:t>¿Dónde?,</a:t>
            </a:r>
            <a:endParaRPr sz="18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080"/>
              </a:spcBef>
            </a:pPr>
            <a:r>
              <a:rPr sz="1800" b="1" spc="105" dirty="0">
                <a:latin typeface="Trebuchet MS"/>
                <a:cs typeface="Trebuchet MS"/>
              </a:rPr>
              <a:t>¿Quién?</a:t>
            </a:r>
            <a:endParaRPr sz="1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155" dirty="0">
                <a:latin typeface="Trebuchet MS"/>
                <a:cs typeface="Trebuchet MS"/>
              </a:rPr>
              <a:t>Es </a:t>
            </a:r>
            <a:r>
              <a:rPr sz="1800" spc="85" dirty="0">
                <a:latin typeface="Trebuchet MS"/>
                <a:cs typeface="Trebuchet MS"/>
              </a:rPr>
              <a:t>un </a:t>
            </a:r>
            <a:r>
              <a:rPr sz="1800" spc="-10" dirty="0">
                <a:latin typeface="Trebuchet MS"/>
                <a:cs typeface="Trebuchet MS"/>
              </a:rPr>
              <a:t>trabajo </a:t>
            </a:r>
            <a:r>
              <a:rPr sz="1800" spc="55" dirty="0">
                <a:latin typeface="Trebuchet MS"/>
                <a:cs typeface="Trebuchet MS"/>
              </a:rPr>
              <a:t>en</a:t>
            </a:r>
            <a:r>
              <a:rPr sz="1800" spc="-18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equipo</a:t>
            </a:r>
            <a:endParaRPr sz="1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75" dirty="0">
                <a:latin typeface="Trebuchet MS"/>
                <a:cs typeface="Trebuchet MS"/>
              </a:rPr>
              <a:t>La </a:t>
            </a:r>
            <a:r>
              <a:rPr sz="1800" spc="15" dirty="0">
                <a:latin typeface="Trebuchet MS"/>
                <a:cs typeface="Trebuchet MS"/>
              </a:rPr>
              <a:t>experiencia </a:t>
            </a:r>
            <a:r>
              <a:rPr sz="1800" spc="100" dirty="0">
                <a:latin typeface="Trebuchet MS"/>
                <a:cs typeface="Trebuchet MS"/>
              </a:rPr>
              <a:t>se </a:t>
            </a:r>
            <a:r>
              <a:rPr sz="1800" spc="20" dirty="0">
                <a:latin typeface="Trebuchet MS"/>
                <a:cs typeface="Trebuchet MS"/>
              </a:rPr>
              <a:t>relaciona </a:t>
            </a:r>
            <a:r>
              <a:rPr sz="1800" spc="90" dirty="0">
                <a:latin typeface="Trebuchet MS"/>
                <a:cs typeface="Trebuchet MS"/>
              </a:rPr>
              <a:t>con </a:t>
            </a:r>
            <a:r>
              <a:rPr sz="1800" spc="-10" dirty="0">
                <a:latin typeface="Trebuchet MS"/>
                <a:cs typeface="Trebuchet MS"/>
              </a:rPr>
              <a:t>el </a:t>
            </a:r>
            <a:r>
              <a:rPr sz="1800" spc="10" dirty="0">
                <a:latin typeface="Trebuchet MS"/>
                <a:cs typeface="Trebuchet MS"/>
              </a:rPr>
              <a:t>entorno, </a:t>
            </a:r>
            <a:r>
              <a:rPr sz="1800" spc="-5" dirty="0">
                <a:latin typeface="Trebuchet MS"/>
                <a:cs typeface="Trebuchet MS"/>
              </a:rPr>
              <a:t>la </a:t>
            </a:r>
            <a:r>
              <a:rPr sz="1800" spc="20" dirty="0">
                <a:latin typeface="Trebuchet MS"/>
                <a:cs typeface="Trebuchet MS"/>
              </a:rPr>
              <a:t>aplicación</a:t>
            </a:r>
            <a:r>
              <a:rPr sz="1800" spc="-240" dirty="0">
                <a:latin typeface="Trebuchet MS"/>
                <a:cs typeface="Trebuchet MS"/>
              </a:rPr>
              <a:t> </a:t>
            </a:r>
            <a:r>
              <a:rPr sz="1800" spc="100" dirty="0">
                <a:latin typeface="Trebuchet MS"/>
                <a:cs typeface="Trebuchet MS"/>
              </a:rPr>
              <a:t>es</a:t>
            </a:r>
            <a:endParaRPr sz="1800">
              <a:latin typeface="Trebuchet MS"/>
              <a:cs typeface="Trebuchet MS"/>
            </a:endParaRPr>
          </a:p>
          <a:p>
            <a:pPr marL="355600">
              <a:lnSpc>
                <a:spcPct val="100000"/>
              </a:lnSpc>
              <a:spcBef>
                <a:spcPts val="1085"/>
              </a:spcBef>
            </a:pPr>
            <a:r>
              <a:rPr sz="1800" spc="30" dirty="0">
                <a:latin typeface="Trebuchet MS"/>
                <a:cs typeface="Trebuchet MS"/>
              </a:rPr>
              <a:t>afectada </a:t>
            </a:r>
            <a:r>
              <a:rPr sz="1800" spc="50" dirty="0">
                <a:latin typeface="Trebuchet MS"/>
                <a:cs typeface="Trebuchet MS"/>
              </a:rPr>
              <a:t>por </a:t>
            </a:r>
            <a:r>
              <a:rPr sz="1800" spc="-10" dirty="0">
                <a:latin typeface="Trebuchet MS"/>
                <a:cs typeface="Trebuchet MS"/>
              </a:rPr>
              <a:t>el </a:t>
            </a:r>
            <a:r>
              <a:rPr sz="1800" spc="35" dirty="0">
                <a:latin typeface="Trebuchet MS"/>
                <a:cs typeface="Trebuchet MS"/>
              </a:rPr>
              <a:t>dispositivo </a:t>
            </a:r>
            <a:r>
              <a:rPr sz="1800" spc="30" dirty="0">
                <a:latin typeface="Trebuchet MS"/>
                <a:cs typeface="Trebuchet MS"/>
              </a:rPr>
              <a:t>y </a:t>
            </a:r>
            <a:r>
              <a:rPr sz="1800" spc="55" dirty="0">
                <a:latin typeface="Trebuchet MS"/>
                <a:cs typeface="Trebuchet MS"/>
              </a:rPr>
              <a:t>escenarios de</a:t>
            </a:r>
            <a:r>
              <a:rPr sz="1800" spc="-90" dirty="0">
                <a:latin typeface="Trebuchet MS"/>
                <a:cs typeface="Trebuchet MS"/>
              </a:rPr>
              <a:t> </a:t>
            </a:r>
            <a:r>
              <a:rPr sz="1800" spc="120" dirty="0">
                <a:latin typeface="Trebuchet MS"/>
                <a:cs typeface="Trebuchet MS"/>
              </a:rPr>
              <a:t>uso</a:t>
            </a:r>
            <a:endParaRPr sz="1800">
              <a:latin typeface="Trebuchet MS"/>
              <a:cs typeface="Trebuchet MS"/>
            </a:endParaRPr>
          </a:p>
          <a:p>
            <a:pPr marL="355600" marR="479425" indent="-343535">
              <a:lnSpc>
                <a:spcPts val="3240"/>
              </a:lnSpc>
              <a:spcBef>
                <a:spcPts val="285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105" dirty="0">
                <a:latin typeface="Trebuchet MS"/>
                <a:cs typeface="Trebuchet MS"/>
              </a:rPr>
              <a:t>Lo </a:t>
            </a:r>
            <a:r>
              <a:rPr sz="1800" spc="145" dirty="0">
                <a:latin typeface="Trebuchet MS"/>
                <a:cs typeface="Trebuchet MS"/>
              </a:rPr>
              <a:t>más </a:t>
            </a:r>
            <a:r>
              <a:rPr sz="1800" spc="35" dirty="0">
                <a:latin typeface="Trebuchet MS"/>
                <a:cs typeface="Trebuchet MS"/>
              </a:rPr>
              <a:t>importante </a:t>
            </a:r>
            <a:r>
              <a:rPr sz="1800" spc="100" dirty="0">
                <a:latin typeface="Trebuchet MS"/>
                <a:cs typeface="Trebuchet MS"/>
              </a:rPr>
              <a:t>es </a:t>
            </a:r>
            <a:r>
              <a:rPr sz="1800" spc="-10" dirty="0">
                <a:latin typeface="Trebuchet MS"/>
                <a:cs typeface="Trebuchet MS"/>
              </a:rPr>
              <a:t>el </a:t>
            </a:r>
            <a:r>
              <a:rPr sz="1800" b="1" spc="65" dirty="0">
                <a:latin typeface="Trebuchet MS"/>
                <a:cs typeface="Trebuchet MS"/>
              </a:rPr>
              <a:t>problema/necesidad </a:t>
            </a:r>
            <a:r>
              <a:rPr sz="1800" spc="30" dirty="0">
                <a:latin typeface="Trebuchet MS"/>
                <a:cs typeface="Trebuchet MS"/>
              </a:rPr>
              <a:t>y </a:t>
            </a:r>
            <a:r>
              <a:rPr sz="1800" spc="90" dirty="0">
                <a:latin typeface="Trebuchet MS"/>
                <a:cs typeface="Trebuchet MS"/>
              </a:rPr>
              <a:t>no</a:t>
            </a:r>
            <a:r>
              <a:rPr sz="1800" spc="-295" dirty="0">
                <a:latin typeface="Trebuchet MS"/>
                <a:cs typeface="Trebuchet MS"/>
              </a:rPr>
              <a:t> </a:t>
            </a:r>
            <a:r>
              <a:rPr sz="1800" spc="-5" dirty="0">
                <a:latin typeface="Trebuchet MS"/>
                <a:cs typeface="Trebuchet MS"/>
              </a:rPr>
              <a:t>la  </a:t>
            </a:r>
            <a:r>
              <a:rPr sz="1800" spc="60" dirty="0">
                <a:latin typeface="Trebuchet MS"/>
                <a:cs typeface="Trebuchet MS"/>
              </a:rPr>
              <a:t>solución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20922" y="572770"/>
            <a:ext cx="250317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Resumiendo...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1074" y="2229357"/>
            <a:ext cx="617982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“El </a:t>
            </a:r>
            <a:r>
              <a:rPr spc="80" dirty="0"/>
              <a:t>usuario </a:t>
            </a:r>
            <a:r>
              <a:rPr spc="100" dirty="0"/>
              <a:t>siempre </a:t>
            </a:r>
            <a:r>
              <a:rPr dirty="0"/>
              <a:t>tiene </a:t>
            </a:r>
            <a:r>
              <a:rPr spc="-5" dirty="0"/>
              <a:t>la</a:t>
            </a:r>
            <a:r>
              <a:rPr spc="55" dirty="0"/>
              <a:t> </a:t>
            </a:r>
            <a:r>
              <a:rPr spc="-10" dirty="0"/>
              <a:t>razón”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3430" y="2351658"/>
            <a:ext cx="351599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5" dirty="0"/>
              <a:t>Entender </a:t>
            </a:r>
            <a:r>
              <a:rPr spc="-5" dirty="0"/>
              <a:t>al</a:t>
            </a:r>
            <a:r>
              <a:rPr spc="-90" dirty="0"/>
              <a:t> </a:t>
            </a:r>
            <a:r>
              <a:rPr spc="80" dirty="0"/>
              <a:t>usuario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13657" y="1767332"/>
            <a:ext cx="9169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65" dirty="0">
                <a:latin typeface="Trebuchet MS"/>
                <a:cs typeface="Trebuchet MS"/>
              </a:rPr>
              <a:t>OBJETIVO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095500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11551" y="2351658"/>
            <a:ext cx="3121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50" dirty="0"/>
              <a:t>Mapa </a:t>
            </a:r>
            <a:r>
              <a:rPr spc="95" dirty="0"/>
              <a:t>de</a:t>
            </a:r>
            <a:r>
              <a:rPr spc="-190" dirty="0"/>
              <a:t> </a:t>
            </a:r>
            <a:r>
              <a:rPr spc="65" dirty="0"/>
              <a:t>empatía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10965" y="1767332"/>
            <a:ext cx="132334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70" dirty="0">
                <a:latin typeface="Trebuchet MS"/>
                <a:cs typeface="Trebuchet MS"/>
              </a:rPr>
              <a:t>H</a:t>
            </a:r>
            <a:r>
              <a:rPr sz="1400" b="1" spc="95" dirty="0">
                <a:latin typeface="Trebuchet MS"/>
                <a:cs typeface="Trebuchet MS"/>
              </a:rPr>
              <a:t>ERR</a:t>
            </a:r>
            <a:r>
              <a:rPr sz="1400" b="1" spc="55" dirty="0">
                <a:latin typeface="Trebuchet MS"/>
                <a:cs typeface="Trebuchet MS"/>
              </a:rPr>
              <a:t>A</a:t>
            </a:r>
            <a:r>
              <a:rPr sz="1400" b="1" spc="180" dirty="0">
                <a:latin typeface="Trebuchet MS"/>
                <a:cs typeface="Trebuchet MS"/>
              </a:rPr>
              <a:t>M</a:t>
            </a:r>
            <a:r>
              <a:rPr sz="1400" b="1" spc="60" dirty="0">
                <a:latin typeface="Trebuchet MS"/>
                <a:cs typeface="Trebuchet MS"/>
              </a:rPr>
              <a:t>I</a:t>
            </a:r>
            <a:r>
              <a:rPr sz="1400" b="1" spc="85" dirty="0">
                <a:latin typeface="Trebuchet MS"/>
                <a:cs typeface="Trebuchet MS"/>
              </a:rPr>
              <a:t>E</a:t>
            </a:r>
            <a:r>
              <a:rPr sz="1400" b="1" spc="95" dirty="0">
                <a:latin typeface="Trebuchet MS"/>
                <a:cs typeface="Trebuchet MS"/>
              </a:rPr>
              <a:t>N</a:t>
            </a:r>
            <a:r>
              <a:rPr sz="1400" b="1" spc="45" dirty="0">
                <a:latin typeface="Trebuchet MS"/>
                <a:cs typeface="Trebuchet MS"/>
              </a:rPr>
              <a:t>TA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095500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E9DE7E-4516-4682-A506-1AE539DAC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Mapa de Empatía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E3136A5-E5F1-48C4-B06B-861CF66979A2}"/>
              </a:ext>
            </a:extLst>
          </p:cNvPr>
          <p:cNvSpPr/>
          <p:nvPr/>
        </p:nvSpPr>
        <p:spPr>
          <a:xfrm>
            <a:off x="419099" y="1276350"/>
            <a:ext cx="83058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Conseguir que tu producto sea un éxito, consta de varios factores, pero sin duda los más importantes son; </a:t>
            </a:r>
            <a:r>
              <a:rPr lang="es-ES" sz="2000" b="1" dirty="0">
                <a:solidFill>
                  <a:srgbClr val="884595"/>
                </a:solidFill>
                <a:latin typeface="Open Sans" panose="020B0606030504020204" pitchFamily="34" charset="0"/>
              </a:rPr>
              <a:t>conocer quién es tu cliente</a:t>
            </a:r>
            <a:r>
              <a:rPr lang="es-ES" sz="2000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qué problema tiene y </a:t>
            </a:r>
            <a:r>
              <a:rPr lang="es-ES" sz="2000" b="1" i="0" u="none" strike="noStrike" dirty="0">
                <a:solidFill>
                  <a:srgbClr val="884595"/>
                </a:solidFill>
                <a:effectLst/>
                <a:latin typeface="Open Sans" panose="020B0606030504020204" pitchFamily="34" charset="0"/>
              </a:rPr>
              <a:t>qué propuesta de valor le vas a ofrecer</a:t>
            </a:r>
            <a:r>
              <a:rPr lang="es-E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. </a:t>
            </a:r>
          </a:p>
          <a:p>
            <a:r>
              <a:rPr lang="es-E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La empresa </a:t>
            </a:r>
            <a:r>
              <a:rPr lang="es-ES" sz="2000" b="0" i="0" u="none" strike="noStrike" dirty="0">
                <a:solidFill>
                  <a:srgbClr val="884595"/>
                </a:solidFill>
                <a:effectLst/>
                <a:latin typeface="Open Sans" panose="020B0606030504020204" pitchFamily="34" charset="0"/>
              </a:rPr>
              <a:t>Xplane</a:t>
            </a:r>
            <a:r>
              <a:rPr lang="es-E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 (adquirida en 2010 por Dachis </a:t>
            </a:r>
            <a:r>
              <a:rPr lang="es-ES" sz="2000" b="0" i="0" dirty="0" err="1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Group</a:t>
            </a:r>
            <a:r>
              <a:rPr lang="es-E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) desarrolló el </a:t>
            </a:r>
            <a:r>
              <a:rPr lang="es-ES" sz="2000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mapa de empatía</a:t>
            </a:r>
            <a:r>
              <a:rPr lang="es-E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una herramienta que permite personalizar, caracterizar y </a:t>
            </a:r>
            <a:r>
              <a:rPr lang="es-ES" sz="2000" b="1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conocer a tu segmento de clientes</a:t>
            </a:r>
            <a:r>
              <a:rPr lang="es-E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. El mapa de empatía es una herramienta que llevan tiempo empleándose, es clave en el </a:t>
            </a:r>
            <a:r>
              <a:rPr lang="es-ES" sz="2000" b="1" i="0" u="none" strike="noStrike" dirty="0">
                <a:solidFill>
                  <a:srgbClr val="884595"/>
                </a:solidFill>
                <a:effectLst/>
                <a:latin typeface="Open Sans" panose="020B0606030504020204" pitchFamily="34" charset="0"/>
              </a:rPr>
              <a:t>Design </a:t>
            </a:r>
            <a:r>
              <a:rPr lang="es-ES" sz="2000" b="1" i="0" u="none" strike="noStrike" dirty="0" err="1">
                <a:solidFill>
                  <a:srgbClr val="884595"/>
                </a:solidFill>
                <a:effectLst/>
                <a:latin typeface="Open Sans" panose="020B0606030504020204" pitchFamily="34" charset="0"/>
              </a:rPr>
              <a:t>Thinking</a:t>
            </a:r>
            <a:r>
              <a:rPr lang="es-E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, y además, parece que últimamente ha tomado un nuevo </a:t>
            </a:r>
            <a:r>
              <a:rPr lang="es-ES" sz="2000" dirty="0">
                <a:solidFill>
                  <a:srgbClr val="666666"/>
                </a:solidFill>
                <a:latin typeface="Open Sans" panose="020B0606030504020204" pitchFamily="34" charset="0"/>
              </a:rPr>
              <a:t>i</a:t>
            </a:r>
            <a:r>
              <a:rPr lang="es-ES" sz="2000" b="0" i="0" dirty="0">
                <a:solidFill>
                  <a:srgbClr val="666666"/>
                </a:solidFill>
                <a:effectLst/>
                <a:latin typeface="Open Sans" panose="020B0606030504020204" pitchFamily="34" charset="0"/>
              </a:rPr>
              <a:t>mpulso.</a:t>
            </a: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44525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4191" y="0"/>
            <a:ext cx="7595616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gradFill>
                  <a:gsLst>
                    <a:gs pos="1250">
                      <a:schemeClr val="tx2"/>
                    </a:gs>
                    <a:gs pos="100000">
                      <a:schemeClr val="tx2"/>
                    </a:gs>
                  </a:gsLst>
                  <a:lin ang="5400000" scaled="0"/>
                </a:gradFill>
              </a:rPr>
              <a:t>Manuel Vega Ulloa| ‏@eudoro69 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0"/>
          </p:nvPr>
        </p:nvSpPr>
        <p:spPr>
          <a:xfrm>
            <a:off x="608215" y="1039878"/>
            <a:ext cx="7577542" cy="3603166"/>
          </a:xfrm>
        </p:spPr>
        <p:txBody>
          <a:bodyPr/>
          <a:lstStyle/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  <a:latin typeface="+mj-lt"/>
            </a:endParaRPr>
          </a:p>
          <a:p>
            <a:pPr marL="504269" lvl="1"/>
            <a:r>
              <a:rPr lang="es-ES" sz="2059" dirty="0">
                <a:gradFill>
                  <a:gsLst>
                    <a:gs pos="2917">
                      <a:schemeClr val="accent3"/>
                    </a:gs>
                    <a:gs pos="30000">
                      <a:schemeClr val="accent3"/>
                    </a:gs>
                  </a:gsLst>
                  <a:lin ang="5400000" scaled="0"/>
                </a:gradFill>
                <a:latin typeface="+mj-lt"/>
              </a:rPr>
              <a:t>Máster en Dirección Estratégica y Gestión de la Innovación</a:t>
            </a:r>
          </a:p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</a:endParaRPr>
          </a:p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</a:endParaRPr>
          </a:p>
          <a:p>
            <a:pPr marL="504269" lvl="1"/>
            <a:endParaRPr lang="es-ES" sz="2059" dirty="0">
              <a:gradFill>
                <a:gsLst>
                  <a:gs pos="2917">
                    <a:schemeClr val="accent3"/>
                  </a:gs>
                  <a:gs pos="30000">
                    <a:schemeClr val="accent3"/>
                  </a:gs>
                </a:gsLst>
                <a:lin ang="5400000" scaled="0"/>
              </a:gradFill>
            </a:endParaRPr>
          </a:p>
          <a:p>
            <a:pPr marL="504269" lvl="1"/>
            <a:r>
              <a:rPr lang="es-ES" sz="2059" dirty="0">
                <a:gradFill>
                  <a:gsLst>
                    <a:gs pos="2917">
                      <a:schemeClr val="accent3"/>
                    </a:gs>
                    <a:gs pos="30000">
                      <a:schemeClr val="accent3"/>
                    </a:gs>
                  </a:gsLst>
                  <a:lin ang="5400000" scaled="0"/>
                </a:gradFill>
              </a:rPr>
              <a:t>Ingeniero en Sistemas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504269" lvl="1"/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504269" lvl="1"/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504269" lvl="1"/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  <a:hlinkClick r:id="rId3"/>
            </a:endParaRPr>
          </a:p>
          <a:p>
            <a:pPr marL="504269" lvl="1"/>
            <a:r>
              <a:rPr lang="en-US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hlinkClick r:id="rId3"/>
              </a:rPr>
              <a:t>https://manexvega.blogspot.com/</a:t>
            </a:r>
            <a:endParaRPr lang="en-US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504269" lvl="1"/>
            <a:r>
              <a:rPr lang="en-US" dirty="0">
                <a:hlinkClick r:id="rId4"/>
              </a:rPr>
              <a:t>http://github.com/mangrovex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58144A-F9FB-4FE0-8C8E-93FB216F8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2461" y="2075192"/>
            <a:ext cx="2818144" cy="28181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164FD-2B53-4349-9DB0-099A15EC1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8412" y="1105093"/>
            <a:ext cx="5870487" cy="587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A0A0BE-2766-4DBF-A654-29294E8F84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2421739"/>
            <a:ext cx="3613713" cy="49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043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12439" y="3088639"/>
            <a:ext cx="312102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0" dirty="0">
                <a:latin typeface="Trebuchet MS"/>
                <a:cs typeface="Trebuchet MS"/>
              </a:rPr>
              <a:t>Mapa </a:t>
            </a:r>
            <a:r>
              <a:rPr sz="3000" spc="95" dirty="0">
                <a:latin typeface="Trebuchet MS"/>
                <a:cs typeface="Trebuchet MS"/>
              </a:rPr>
              <a:t>de</a:t>
            </a:r>
            <a:r>
              <a:rPr sz="3000" spc="-190" dirty="0">
                <a:latin typeface="Trebuchet MS"/>
                <a:cs typeface="Trebuchet MS"/>
              </a:rPr>
              <a:t> </a:t>
            </a:r>
            <a:r>
              <a:rPr sz="3000" spc="65" dirty="0">
                <a:latin typeface="Trebuchet MS"/>
                <a:cs typeface="Trebuchet MS"/>
              </a:rPr>
              <a:t>empatía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86809" y="2696337"/>
            <a:ext cx="772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0" dirty="0">
                <a:latin typeface="Trebuchet MS"/>
                <a:cs typeface="Trebuchet MS"/>
              </a:rPr>
              <a:t>POST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IT!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3547" y="1080516"/>
            <a:ext cx="1136903" cy="1136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3393" y="4300728"/>
            <a:ext cx="435193" cy="551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66971" y="4494377"/>
            <a:ext cx="5168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latin typeface="Trebuchet MS"/>
                <a:cs typeface="Trebuchet MS"/>
              </a:rPr>
              <a:t>5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min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4180" y="1450289"/>
            <a:ext cx="1678305" cy="1489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365" dirty="0">
                <a:solidFill>
                  <a:srgbClr val="92D050"/>
                </a:solidFill>
                <a:latin typeface="Trebuchet MS"/>
                <a:cs typeface="Trebuchet MS"/>
              </a:rPr>
              <a:t>UX</a:t>
            </a:r>
            <a:endParaRPr sz="9600" dirty="0">
              <a:solidFill>
                <a:srgbClr val="92D050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65601" y="2869768"/>
            <a:ext cx="181419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95" dirty="0">
                <a:latin typeface="Trebuchet MS"/>
                <a:cs typeface="Trebuchet MS"/>
              </a:rPr>
              <a:t>en</a:t>
            </a:r>
            <a:r>
              <a:rPr sz="3000" spc="-40" dirty="0">
                <a:latin typeface="Trebuchet MS"/>
                <a:cs typeface="Trebuchet MS"/>
              </a:rPr>
              <a:t> </a:t>
            </a:r>
            <a:r>
              <a:rPr sz="3000" spc="85" dirty="0">
                <a:latin typeface="Trebuchet MS"/>
                <a:cs typeface="Trebuchet MS"/>
              </a:rPr>
              <a:t>mobile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28785" y="3715511"/>
            <a:ext cx="1086429" cy="14279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5327" y="0"/>
            <a:ext cx="6139180" cy="5143500"/>
          </a:xfrm>
          <a:custGeom>
            <a:avLst/>
            <a:gdLst/>
            <a:ahLst/>
            <a:cxnLst/>
            <a:rect l="l" t="t" r="r" b="b"/>
            <a:pathLst>
              <a:path w="6139180" h="5143500">
                <a:moveTo>
                  <a:pt x="6138672" y="0"/>
                </a:moveTo>
                <a:lnTo>
                  <a:pt x="0" y="0"/>
                </a:lnTo>
                <a:lnTo>
                  <a:pt x="0" y="5143500"/>
                </a:lnTo>
                <a:lnTo>
                  <a:pt x="6138672" y="5143500"/>
                </a:lnTo>
                <a:lnTo>
                  <a:pt x="6138672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84098" y="1450289"/>
            <a:ext cx="1814195" cy="19024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1280">
              <a:lnSpc>
                <a:spcPts val="11350"/>
              </a:lnSpc>
              <a:spcBef>
                <a:spcPts val="100"/>
              </a:spcBef>
            </a:pPr>
            <a:r>
              <a:rPr sz="9600" b="1" spc="360" dirty="0">
                <a:solidFill>
                  <a:srgbClr val="92D050"/>
                </a:solidFill>
                <a:latin typeface="Trebuchet MS"/>
                <a:cs typeface="Trebuchet MS"/>
              </a:rPr>
              <a:t>UX</a:t>
            </a:r>
            <a:endParaRPr sz="9600" dirty="0">
              <a:solidFill>
                <a:srgbClr val="92D050"/>
              </a:solidFill>
              <a:latin typeface="Trebuchet MS"/>
              <a:cs typeface="Trebuchet MS"/>
            </a:endParaRPr>
          </a:p>
          <a:p>
            <a:pPr marL="12700">
              <a:lnSpc>
                <a:spcPts val="3429"/>
              </a:lnSpc>
            </a:pPr>
            <a:r>
              <a:rPr sz="3000" spc="95" dirty="0">
                <a:solidFill>
                  <a:srgbClr val="92D050"/>
                </a:solidFill>
                <a:latin typeface="Trebuchet MS"/>
                <a:cs typeface="Trebuchet MS"/>
              </a:rPr>
              <a:t>en</a:t>
            </a:r>
            <a:r>
              <a:rPr sz="3000" spc="-45" dirty="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sz="3000" spc="85" dirty="0">
                <a:solidFill>
                  <a:srgbClr val="92D050"/>
                </a:solidFill>
                <a:latin typeface="Trebuchet MS"/>
                <a:cs typeface="Trebuchet MS"/>
              </a:rPr>
              <a:t>mobile</a:t>
            </a:r>
            <a:endParaRPr sz="3000" dirty="0">
              <a:solidFill>
                <a:srgbClr val="92D050"/>
              </a:solidFill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48598" y="3715511"/>
            <a:ext cx="1085270" cy="1427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54933" y="679196"/>
            <a:ext cx="2600325" cy="3729990"/>
          </a:xfrm>
          <a:prstGeom prst="rect">
            <a:avLst/>
          </a:prstGeom>
        </p:spPr>
        <p:txBody>
          <a:bodyPr vert="horz" wrap="square" lIns="0" tIns="149860" rIns="0" bIns="0" rtlCol="0">
            <a:spAutoFit/>
          </a:bodyPr>
          <a:lstStyle/>
          <a:p>
            <a:pPr marL="355600" indent="-343535">
              <a:lnSpc>
                <a:spcPct val="100000"/>
              </a:lnSpc>
              <a:spcBef>
                <a:spcPts val="118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50" dirty="0">
                <a:latin typeface="Trebuchet MS"/>
                <a:cs typeface="Trebuchet MS"/>
              </a:rPr>
              <a:t>Patrones </a:t>
            </a:r>
            <a:r>
              <a:rPr sz="1800" spc="55" dirty="0">
                <a:latin typeface="Trebuchet MS"/>
                <a:cs typeface="Trebuchet MS"/>
              </a:rPr>
              <a:t>de</a:t>
            </a:r>
            <a:r>
              <a:rPr sz="1800" spc="-50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diseño</a:t>
            </a:r>
            <a:endParaRPr sz="1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-5" dirty="0">
                <a:latin typeface="Trebuchet MS"/>
                <a:cs typeface="Trebuchet MS"/>
              </a:rPr>
              <a:t>Tipografía </a:t>
            </a:r>
            <a:r>
              <a:rPr sz="1800" spc="-235" dirty="0">
                <a:latin typeface="Trebuchet MS"/>
                <a:cs typeface="Trebuchet MS"/>
              </a:rPr>
              <a:t>/</a:t>
            </a:r>
            <a:r>
              <a:rPr sz="1800" spc="50" dirty="0">
                <a:latin typeface="Trebuchet MS"/>
                <a:cs typeface="Trebuchet MS"/>
              </a:rPr>
              <a:t> </a:t>
            </a:r>
            <a:r>
              <a:rPr sz="1800" spc="65" dirty="0">
                <a:latin typeface="Trebuchet MS"/>
                <a:cs typeface="Trebuchet MS"/>
              </a:rPr>
              <a:t>Font</a:t>
            </a:r>
            <a:endParaRPr sz="1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110" dirty="0">
                <a:latin typeface="Trebuchet MS"/>
                <a:cs typeface="Trebuchet MS"/>
              </a:rPr>
              <a:t>Esquema </a:t>
            </a:r>
            <a:r>
              <a:rPr sz="1800" spc="55" dirty="0">
                <a:latin typeface="Trebuchet MS"/>
                <a:cs typeface="Trebuchet MS"/>
              </a:rPr>
              <a:t>de</a:t>
            </a:r>
            <a:r>
              <a:rPr sz="1800" spc="-114" dirty="0">
                <a:latin typeface="Trebuchet MS"/>
                <a:cs typeface="Trebuchet MS"/>
              </a:rPr>
              <a:t> </a:t>
            </a:r>
            <a:r>
              <a:rPr sz="1800" spc="40" dirty="0">
                <a:latin typeface="Trebuchet MS"/>
                <a:cs typeface="Trebuchet MS"/>
              </a:rPr>
              <a:t>color</a:t>
            </a:r>
            <a:endParaRPr sz="1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70" dirty="0">
                <a:latin typeface="Trebuchet MS"/>
                <a:cs typeface="Trebuchet MS"/>
              </a:rPr>
              <a:t>Espacio</a:t>
            </a:r>
            <a:endParaRPr sz="1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40" dirty="0">
                <a:latin typeface="Trebuchet MS"/>
                <a:cs typeface="Trebuchet MS"/>
              </a:rPr>
              <a:t>Navegación</a:t>
            </a:r>
            <a:endParaRPr sz="1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60" dirty="0">
                <a:latin typeface="Trebuchet MS"/>
                <a:cs typeface="Trebuchet MS"/>
              </a:rPr>
              <a:t>Gestures</a:t>
            </a:r>
            <a:endParaRPr sz="1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985"/>
              </a:spcBef>
              <a:buSzPct val="94736"/>
              <a:buFont typeface="Trebuchet MS"/>
              <a:buChar char="-"/>
              <a:tabLst>
                <a:tab pos="355600" algn="l"/>
                <a:tab pos="356235" algn="l"/>
              </a:tabLst>
            </a:pPr>
            <a:r>
              <a:rPr sz="1900" i="1" spc="15" dirty="0">
                <a:latin typeface="Trebuchet MS"/>
                <a:cs typeface="Trebuchet MS"/>
              </a:rPr>
              <a:t>Touch</a:t>
            </a:r>
            <a:r>
              <a:rPr sz="1900" i="1" spc="-20" dirty="0">
                <a:latin typeface="Trebuchet MS"/>
                <a:cs typeface="Trebuchet MS"/>
              </a:rPr>
              <a:t> </a:t>
            </a:r>
            <a:r>
              <a:rPr sz="1900" i="1" spc="-45" dirty="0">
                <a:latin typeface="Trebuchet MS"/>
                <a:cs typeface="Trebuchet MS"/>
              </a:rPr>
              <a:t>area</a:t>
            </a:r>
            <a:endParaRPr sz="19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6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114" dirty="0">
                <a:latin typeface="Trebuchet MS"/>
                <a:cs typeface="Trebuchet MS"/>
              </a:rPr>
              <a:t>Esquemas </a:t>
            </a:r>
            <a:r>
              <a:rPr sz="1800" spc="55" dirty="0">
                <a:latin typeface="Trebuchet MS"/>
                <a:cs typeface="Trebuchet MS"/>
              </a:rPr>
              <a:t>de</a:t>
            </a:r>
            <a:r>
              <a:rPr sz="1800" spc="-120" dirty="0">
                <a:latin typeface="Trebuchet MS"/>
                <a:cs typeface="Trebuchet MS"/>
              </a:rPr>
              <a:t> </a:t>
            </a:r>
            <a:r>
              <a:rPr sz="1800" spc="60" dirty="0">
                <a:latin typeface="Trebuchet MS"/>
                <a:cs typeface="Trebuchet MS"/>
              </a:rPr>
              <a:t>diseño</a:t>
            </a:r>
            <a:endParaRPr sz="1800">
              <a:latin typeface="Trebuchet MS"/>
              <a:cs typeface="Trebuchet MS"/>
            </a:endParaRPr>
          </a:p>
          <a:p>
            <a:pPr marL="3556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355600" algn="l"/>
                <a:tab pos="356235" algn="l"/>
              </a:tabLst>
            </a:pPr>
            <a:r>
              <a:rPr sz="1800" spc="60" dirty="0">
                <a:latin typeface="Trebuchet MS"/>
                <a:cs typeface="Trebuchet MS"/>
              </a:rPr>
              <a:t>Pruebas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Patrones </a:t>
            </a:r>
            <a:r>
              <a:rPr spc="95" dirty="0"/>
              <a:t>de</a:t>
            </a:r>
            <a:r>
              <a:rPr spc="-135" dirty="0"/>
              <a:t> </a:t>
            </a:r>
            <a:r>
              <a:rPr spc="105" dirty="0"/>
              <a:t>diseño</a:t>
            </a:r>
          </a:p>
          <a:p>
            <a:pPr marL="1270" algn="ctr">
              <a:lnSpc>
                <a:spcPct val="100000"/>
              </a:lnSpc>
              <a:spcBef>
                <a:spcPts val="75"/>
              </a:spcBef>
            </a:pPr>
            <a:r>
              <a:rPr sz="1400" spc="40" dirty="0"/>
              <a:t>design</a:t>
            </a:r>
            <a:r>
              <a:rPr sz="1400" spc="25" dirty="0"/>
              <a:t> </a:t>
            </a:r>
            <a:r>
              <a:rPr sz="1400" spc="30" dirty="0"/>
              <a:t>patterns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1370838" y="2455925"/>
            <a:ext cx="640016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39395" marR="5080" indent="-227329">
              <a:lnSpc>
                <a:spcPct val="114999"/>
              </a:lnSpc>
              <a:spcBef>
                <a:spcPts val="100"/>
              </a:spcBef>
            </a:pPr>
            <a:r>
              <a:rPr sz="2400" spc="50" dirty="0">
                <a:latin typeface="Trebuchet MS"/>
                <a:cs typeface="Trebuchet MS"/>
              </a:rPr>
              <a:t>Interacciones </a:t>
            </a:r>
            <a:r>
              <a:rPr sz="2400" spc="95" dirty="0">
                <a:latin typeface="Trebuchet MS"/>
                <a:cs typeface="Trebuchet MS"/>
              </a:rPr>
              <a:t>conocidas </a:t>
            </a:r>
            <a:r>
              <a:rPr sz="2400" spc="40" dirty="0">
                <a:latin typeface="Trebuchet MS"/>
                <a:cs typeface="Trebuchet MS"/>
              </a:rPr>
              <a:t>a </a:t>
            </a:r>
            <a:r>
              <a:rPr sz="2400" dirty="0">
                <a:latin typeface="Trebuchet MS"/>
                <a:cs typeface="Trebuchet MS"/>
              </a:rPr>
              <a:t>nivel </a:t>
            </a:r>
            <a:r>
              <a:rPr sz="2400" spc="-70" dirty="0">
                <a:latin typeface="Trebuchet MS"/>
                <a:cs typeface="Trebuchet MS"/>
              </a:rPr>
              <a:t>“global” </a:t>
            </a:r>
            <a:r>
              <a:rPr sz="2400" spc="45" dirty="0">
                <a:latin typeface="Trebuchet MS"/>
                <a:cs typeface="Trebuchet MS"/>
              </a:rPr>
              <a:t>para  </a:t>
            </a:r>
            <a:r>
              <a:rPr sz="2400" spc="55" dirty="0">
                <a:latin typeface="Trebuchet MS"/>
                <a:cs typeface="Trebuchet MS"/>
              </a:rPr>
              <a:t>ayudar </a:t>
            </a:r>
            <a:r>
              <a:rPr sz="2400" spc="40" dirty="0">
                <a:latin typeface="Trebuchet MS"/>
                <a:cs typeface="Trebuchet MS"/>
              </a:rPr>
              <a:t>a </a:t>
            </a:r>
            <a:r>
              <a:rPr sz="2400" spc="90" dirty="0">
                <a:latin typeface="Trebuchet MS"/>
                <a:cs typeface="Trebuchet MS"/>
              </a:rPr>
              <a:t>usuarios </a:t>
            </a:r>
            <a:r>
              <a:rPr sz="2400" spc="40" dirty="0">
                <a:latin typeface="Trebuchet MS"/>
                <a:cs typeface="Trebuchet MS"/>
              </a:rPr>
              <a:t>a </a:t>
            </a:r>
            <a:r>
              <a:rPr sz="2400" spc="50" dirty="0">
                <a:latin typeface="Trebuchet MS"/>
                <a:cs typeface="Trebuchet MS"/>
              </a:rPr>
              <a:t>entender </a:t>
            </a:r>
            <a:r>
              <a:rPr sz="2400" spc="-10" dirty="0">
                <a:latin typeface="Trebuchet MS"/>
                <a:cs typeface="Trebuchet MS"/>
              </a:rPr>
              <a:t>el</a:t>
            </a:r>
            <a:r>
              <a:rPr sz="2400" spc="-220" dirty="0">
                <a:latin typeface="Trebuchet MS"/>
                <a:cs typeface="Trebuchet MS"/>
              </a:rPr>
              <a:t> </a:t>
            </a:r>
            <a:r>
              <a:rPr sz="2400" spc="80" dirty="0">
                <a:latin typeface="Trebuchet MS"/>
                <a:cs typeface="Trebuchet MS"/>
              </a:rPr>
              <a:t>producto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64635" y="736091"/>
            <a:ext cx="943610" cy="943610"/>
          </a:xfrm>
          <a:custGeom>
            <a:avLst/>
            <a:gdLst/>
            <a:ahLst/>
            <a:cxnLst/>
            <a:rect l="l" t="t" r="r" b="b"/>
            <a:pathLst>
              <a:path w="943610" h="943610">
                <a:moveTo>
                  <a:pt x="471677" y="0"/>
                </a:moveTo>
                <a:lnTo>
                  <a:pt x="423455" y="2435"/>
                </a:lnTo>
                <a:lnTo>
                  <a:pt x="376625" y="9583"/>
                </a:lnTo>
                <a:lnTo>
                  <a:pt x="331424" y="21207"/>
                </a:lnTo>
                <a:lnTo>
                  <a:pt x="288089" y="37070"/>
                </a:lnTo>
                <a:lnTo>
                  <a:pt x="246858" y="56933"/>
                </a:lnTo>
                <a:lnTo>
                  <a:pt x="207968" y="80561"/>
                </a:lnTo>
                <a:lnTo>
                  <a:pt x="171656" y="107715"/>
                </a:lnTo>
                <a:lnTo>
                  <a:pt x="138160" y="138160"/>
                </a:lnTo>
                <a:lnTo>
                  <a:pt x="107715" y="171656"/>
                </a:lnTo>
                <a:lnTo>
                  <a:pt x="80561" y="207968"/>
                </a:lnTo>
                <a:lnTo>
                  <a:pt x="56933" y="246858"/>
                </a:lnTo>
                <a:lnTo>
                  <a:pt x="37070" y="288089"/>
                </a:lnTo>
                <a:lnTo>
                  <a:pt x="21207" y="331424"/>
                </a:lnTo>
                <a:lnTo>
                  <a:pt x="9583" y="376625"/>
                </a:lnTo>
                <a:lnTo>
                  <a:pt x="2435" y="423455"/>
                </a:lnTo>
                <a:lnTo>
                  <a:pt x="0" y="471678"/>
                </a:lnTo>
                <a:lnTo>
                  <a:pt x="2435" y="519900"/>
                </a:lnTo>
                <a:lnTo>
                  <a:pt x="9583" y="566730"/>
                </a:lnTo>
                <a:lnTo>
                  <a:pt x="21207" y="611931"/>
                </a:lnTo>
                <a:lnTo>
                  <a:pt x="37070" y="655266"/>
                </a:lnTo>
                <a:lnTo>
                  <a:pt x="56933" y="696497"/>
                </a:lnTo>
                <a:lnTo>
                  <a:pt x="80561" y="735387"/>
                </a:lnTo>
                <a:lnTo>
                  <a:pt x="107715" y="771699"/>
                </a:lnTo>
                <a:lnTo>
                  <a:pt x="138160" y="805195"/>
                </a:lnTo>
                <a:lnTo>
                  <a:pt x="171656" y="835640"/>
                </a:lnTo>
                <a:lnTo>
                  <a:pt x="207968" y="862794"/>
                </a:lnTo>
                <a:lnTo>
                  <a:pt x="246858" y="886422"/>
                </a:lnTo>
                <a:lnTo>
                  <a:pt x="288089" y="906285"/>
                </a:lnTo>
                <a:lnTo>
                  <a:pt x="331424" y="922148"/>
                </a:lnTo>
                <a:lnTo>
                  <a:pt x="376625" y="933772"/>
                </a:lnTo>
                <a:lnTo>
                  <a:pt x="423455" y="940920"/>
                </a:lnTo>
                <a:lnTo>
                  <a:pt x="471677" y="943356"/>
                </a:lnTo>
                <a:lnTo>
                  <a:pt x="519900" y="940920"/>
                </a:lnTo>
                <a:lnTo>
                  <a:pt x="566730" y="933772"/>
                </a:lnTo>
                <a:lnTo>
                  <a:pt x="611931" y="922148"/>
                </a:lnTo>
                <a:lnTo>
                  <a:pt x="655266" y="906285"/>
                </a:lnTo>
                <a:lnTo>
                  <a:pt x="696497" y="886422"/>
                </a:lnTo>
                <a:lnTo>
                  <a:pt x="735387" y="862794"/>
                </a:lnTo>
                <a:lnTo>
                  <a:pt x="771699" y="835640"/>
                </a:lnTo>
                <a:lnTo>
                  <a:pt x="805195" y="805195"/>
                </a:lnTo>
                <a:lnTo>
                  <a:pt x="835640" y="771699"/>
                </a:lnTo>
                <a:lnTo>
                  <a:pt x="862794" y="735387"/>
                </a:lnTo>
                <a:lnTo>
                  <a:pt x="886422" y="696497"/>
                </a:lnTo>
                <a:lnTo>
                  <a:pt x="906285" y="655266"/>
                </a:lnTo>
                <a:lnTo>
                  <a:pt x="922148" y="611931"/>
                </a:lnTo>
                <a:lnTo>
                  <a:pt x="933772" y="566730"/>
                </a:lnTo>
                <a:lnTo>
                  <a:pt x="940920" y="519900"/>
                </a:lnTo>
                <a:lnTo>
                  <a:pt x="943355" y="471678"/>
                </a:lnTo>
                <a:lnTo>
                  <a:pt x="940920" y="423455"/>
                </a:lnTo>
                <a:lnTo>
                  <a:pt x="933772" y="376625"/>
                </a:lnTo>
                <a:lnTo>
                  <a:pt x="922148" y="331424"/>
                </a:lnTo>
                <a:lnTo>
                  <a:pt x="906285" y="288089"/>
                </a:lnTo>
                <a:lnTo>
                  <a:pt x="886422" y="246858"/>
                </a:lnTo>
                <a:lnTo>
                  <a:pt x="862794" y="207968"/>
                </a:lnTo>
                <a:lnTo>
                  <a:pt x="835640" y="171656"/>
                </a:lnTo>
                <a:lnTo>
                  <a:pt x="805195" y="138160"/>
                </a:lnTo>
                <a:lnTo>
                  <a:pt x="771699" y="107715"/>
                </a:lnTo>
                <a:lnTo>
                  <a:pt x="735387" y="80561"/>
                </a:lnTo>
                <a:lnTo>
                  <a:pt x="696497" y="56933"/>
                </a:lnTo>
                <a:lnTo>
                  <a:pt x="655266" y="37070"/>
                </a:lnTo>
                <a:lnTo>
                  <a:pt x="611931" y="21207"/>
                </a:lnTo>
                <a:lnTo>
                  <a:pt x="566730" y="9583"/>
                </a:lnTo>
                <a:lnTo>
                  <a:pt x="519900" y="2435"/>
                </a:lnTo>
                <a:lnTo>
                  <a:pt x="471677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21429" y="1079372"/>
            <a:ext cx="43180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sz="1400" spc="-1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-25" dirty="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sz="1400" spc="30" dirty="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36008" y="736091"/>
            <a:ext cx="943610" cy="943610"/>
          </a:xfrm>
          <a:custGeom>
            <a:avLst/>
            <a:gdLst/>
            <a:ahLst/>
            <a:cxnLst/>
            <a:rect l="l" t="t" r="r" b="b"/>
            <a:pathLst>
              <a:path w="943610" h="943610">
                <a:moveTo>
                  <a:pt x="471677" y="0"/>
                </a:moveTo>
                <a:lnTo>
                  <a:pt x="423455" y="2435"/>
                </a:lnTo>
                <a:lnTo>
                  <a:pt x="376625" y="9583"/>
                </a:lnTo>
                <a:lnTo>
                  <a:pt x="331424" y="21207"/>
                </a:lnTo>
                <a:lnTo>
                  <a:pt x="288089" y="37070"/>
                </a:lnTo>
                <a:lnTo>
                  <a:pt x="246858" y="56933"/>
                </a:lnTo>
                <a:lnTo>
                  <a:pt x="207968" y="80561"/>
                </a:lnTo>
                <a:lnTo>
                  <a:pt x="171656" y="107715"/>
                </a:lnTo>
                <a:lnTo>
                  <a:pt x="138160" y="138160"/>
                </a:lnTo>
                <a:lnTo>
                  <a:pt x="107715" y="171656"/>
                </a:lnTo>
                <a:lnTo>
                  <a:pt x="80561" y="207968"/>
                </a:lnTo>
                <a:lnTo>
                  <a:pt x="56933" y="246858"/>
                </a:lnTo>
                <a:lnTo>
                  <a:pt x="37070" y="288089"/>
                </a:lnTo>
                <a:lnTo>
                  <a:pt x="21207" y="331424"/>
                </a:lnTo>
                <a:lnTo>
                  <a:pt x="9583" y="376625"/>
                </a:lnTo>
                <a:lnTo>
                  <a:pt x="2435" y="423455"/>
                </a:lnTo>
                <a:lnTo>
                  <a:pt x="0" y="471678"/>
                </a:lnTo>
                <a:lnTo>
                  <a:pt x="2435" y="519900"/>
                </a:lnTo>
                <a:lnTo>
                  <a:pt x="9583" y="566730"/>
                </a:lnTo>
                <a:lnTo>
                  <a:pt x="21207" y="611931"/>
                </a:lnTo>
                <a:lnTo>
                  <a:pt x="37070" y="655266"/>
                </a:lnTo>
                <a:lnTo>
                  <a:pt x="56933" y="696497"/>
                </a:lnTo>
                <a:lnTo>
                  <a:pt x="80561" y="735387"/>
                </a:lnTo>
                <a:lnTo>
                  <a:pt x="107715" y="771699"/>
                </a:lnTo>
                <a:lnTo>
                  <a:pt x="138160" y="805195"/>
                </a:lnTo>
                <a:lnTo>
                  <a:pt x="171656" y="835640"/>
                </a:lnTo>
                <a:lnTo>
                  <a:pt x="207968" y="862794"/>
                </a:lnTo>
                <a:lnTo>
                  <a:pt x="246858" y="886422"/>
                </a:lnTo>
                <a:lnTo>
                  <a:pt x="288089" y="906285"/>
                </a:lnTo>
                <a:lnTo>
                  <a:pt x="331424" y="922148"/>
                </a:lnTo>
                <a:lnTo>
                  <a:pt x="376625" y="933772"/>
                </a:lnTo>
                <a:lnTo>
                  <a:pt x="423455" y="940920"/>
                </a:lnTo>
                <a:lnTo>
                  <a:pt x="471677" y="943356"/>
                </a:lnTo>
                <a:lnTo>
                  <a:pt x="519900" y="940920"/>
                </a:lnTo>
                <a:lnTo>
                  <a:pt x="566730" y="933772"/>
                </a:lnTo>
                <a:lnTo>
                  <a:pt x="611931" y="922148"/>
                </a:lnTo>
                <a:lnTo>
                  <a:pt x="655266" y="906285"/>
                </a:lnTo>
                <a:lnTo>
                  <a:pt x="696497" y="886422"/>
                </a:lnTo>
                <a:lnTo>
                  <a:pt x="735387" y="862794"/>
                </a:lnTo>
                <a:lnTo>
                  <a:pt x="771699" y="835640"/>
                </a:lnTo>
                <a:lnTo>
                  <a:pt x="805195" y="805195"/>
                </a:lnTo>
                <a:lnTo>
                  <a:pt x="835640" y="771699"/>
                </a:lnTo>
                <a:lnTo>
                  <a:pt x="862794" y="735387"/>
                </a:lnTo>
                <a:lnTo>
                  <a:pt x="886422" y="696497"/>
                </a:lnTo>
                <a:lnTo>
                  <a:pt x="906285" y="655266"/>
                </a:lnTo>
                <a:lnTo>
                  <a:pt x="922148" y="611931"/>
                </a:lnTo>
                <a:lnTo>
                  <a:pt x="933772" y="566730"/>
                </a:lnTo>
                <a:lnTo>
                  <a:pt x="940920" y="519900"/>
                </a:lnTo>
                <a:lnTo>
                  <a:pt x="943355" y="471678"/>
                </a:lnTo>
                <a:lnTo>
                  <a:pt x="940920" y="423455"/>
                </a:lnTo>
                <a:lnTo>
                  <a:pt x="933772" y="376625"/>
                </a:lnTo>
                <a:lnTo>
                  <a:pt x="922148" y="331424"/>
                </a:lnTo>
                <a:lnTo>
                  <a:pt x="906285" y="288089"/>
                </a:lnTo>
                <a:lnTo>
                  <a:pt x="886422" y="246858"/>
                </a:lnTo>
                <a:lnTo>
                  <a:pt x="862794" y="207968"/>
                </a:lnTo>
                <a:lnTo>
                  <a:pt x="835640" y="171656"/>
                </a:lnTo>
                <a:lnTo>
                  <a:pt x="805195" y="138160"/>
                </a:lnTo>
                <a:lnTo>
                  <a:pt x="771699" y="107715"/>
                </a:lnTo>
                <a:lnTo>
                  <a:pt x="735387" y="80561"/>
                </a:lnTo>
                <a:lnTo>
                  <a:pt x="696497" y="56933"/>
                </a:lnTo>
                <a:lnTo>
                  <a:pt x="655266" y="37070"/>
                </a:lnTo>
                <a:lnTo>
                  <a:pt x="611931" y="21207"/>
                </a:lnTo>
                <a:lnTo>
                  <a:pt x="566730" y="9583"/>
                </a:lnTo>
                <a:lnTo>
                  <a:pt x="519900" y="2435"/>
                </a:lnTo>
                <a:lnTo>
                  <a:pt x="471677" y="0"/>
                </a:lnTo>
                <a:close/>
              </a:path>
            </a:pathLst>
          </a:custGeom>
          <a:solidFill>
            <a:srgbClr val="00CD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94834" y="1079372"/>
            <a:ext cx="4279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15" dirty="0">
                <a:solidFill>
                  <a:srgbClr val="FFFFFF"/>
                </a:solidFill>
                <a:latin typeface="Trebuchet MS"/>
                <a:cs typeface="Trebuchet MS"/>
              </a:rPr>
              <a:t>é</a:t>
            </a:r>
            <a:r>
              <a:rPr sz="1400" spc="-5" dirty="0">
                <a:solidFill>
                  <a:srgbClr val="FFFFFF"/>
                </a:solidFill>
                <a:latin typeface="Trebuchet MS"/>
                <a:cs typeface="Trebuchet MS"/>
              </a:rPr>
              <a:t>xito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53740" y="3464052"/>
            <a:ext cx="2636519" cy="11718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9559" y="2100072"/>
            <a:ext cx="944880" cy="9433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51404" y="0"/>
            <a:ext cx="3441192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20" dirty="0"/>
              <a:t>Tipogr</a:t>
            </a:r>
            <a:r>
              <a:rPr spc="-25" dirty="0"/>
              <a:t>afía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400" spc="50" dirty="0"/>
              <a:t>fonts</a:t>
            </a:r>
            <a:endParaRPr sz="1400"/>
          </a:p>
        </p:txBody>
      </p:sp>
      <p:sp>
        <p:nvSpPr>
          <p:cNvPr id="3" name="object 3"/>
          <p:cNvSpPr/>
          <p:nvPr/>
        </p:nvSpPr>
        <p:spPr>
          <a:xfrm>
            <a:off x="721223" y="1552955"/>
            <a:ext cx="3068191" cy="3299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03647" y="1702307"/>
            <a:ext cx="3662715" cy="3060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81653" y="572770"/>
            <a:ext cx="979169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20" dirty="0"/>
              <a:t>Co</a:t>
            </a:r>
            <a:r>
              <a:rPr spc="65" dirty="0"/>
              <a:t>l</a:t>
            </a:r>
            <a:r>
              <a:rPr spc="60" dirty="0"/>
              <a:t>or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1021080" y="1557527"/>
            <a:ext cx="7101840" cy="2545080"/>
            <a:chOff x="1021080" y="1557527"/>
            <a:chExt cx="7101840" cy="2545080"/>
          </a:xfrm>
        </p:grpSpPr>
        <p:sp>
          <p:nvSpPr>
            <p:cNvPr id="4" name="object 4"/>
            <p:cNvSpPr/>
            <p:nvPr/>
          </p:nvSpPr>
          <p:spPr>
            <a:xfrm>
              <a:off x="1030224" y="1795513"/>
              <a:ext cx="6940546" cy="222166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025652" y="1562099"/>
              <a:ext cx="7092950" cy="2536190"/>
            </a:xfrm>
            <a:custGeom>
              <a:avLst/>
              <a:gdLst/>
              <a:ahLst/>
              <a:cxnLst/>
              <a:rect l="l" t="t" r="r" b="b"/>
              <a:pathLst>
                <a:path w="7092950" h="2536190">
                  <a:moveTo>
                    <a:pt x="0" y="2535936"/>
                  </a:moveTo>
                  <a:lnTo>
                    <a:pt x="7092696" y="2535936"/>
                  </a:lnTo>
                  <a:lnTo>
                    <a:pt x="7092696" y="0"/>
                  </a:lnTo>
                  <a:lnTo>
                    <a:pt x="0" y="0"/>
                  </a:lnTo>
                  <a:lnTo>
                    <a:pt x="0" y="2535936"/>
                  </a:lnTo>
                  <a:close/>
                </a:path>
              </a:pathLst>
            </a:custGeom>
            <a:ln w="9144">
              <a:solidFill>
                <a:srgbClr val="EEEEEE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52400" y="263652"/>
            <a:ext cx="8839200" cy="46161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7179" y="1676400"/>
            <a:ext cx="8549640" cy="20345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125" dirty="0"/>
              <a:t>Espac</a:t>
            </a:r>
            <a:r>
              <a:rPr spc="60" dirty="0"/>
              <a:t>i</a:t>
            </a:r>
            <a:r>
              <a:rPr spc="160" dirty="0"/>
              <a:t>o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400" spc="20" dirty="0"/>
              <a:t>layout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38088" y="2235707"/>
            <a:ext cx="1667510" cy="1668780"/>
          </a:xfrm>
          <a:custGeom>
            <a:avLst/>
            <a:gdLst/>
            <a:ahLst/>
            <a:cxnLst/>
            <a:rect l="l" t="t" r="r" b="b"/>
            <a:pathLst>
              <a:path w="1667509" h="1668779">
                <a:moveTo>
                  <a:pt x="833628" y="0"/>
                </a:moveTo>
                <a:lnTo>
                  <a:pt x="786325" y="1320"/>
                </a:lnTo>
                <a:lnTo>
                  <a:pt x="739714" y="5235"/>
                </a:lnTo>
                <a:lnTo>
                  <a:pt x="693866" y="11674"/>
                </a:lnTo>
                <a:lnTo>
                  <a:pt x="648851" y="20567"/>
                </a:lnTo>
                <a:lnTo>
                  <a:pt x="604738" y="31842"/>
                </a:lnTo>
                <a:lnTo>
                  <a:pt x="561600" y="45431"/>
                </a:lnTo>
                <a:lnTo>
                  <a:pt x="519505" y="61261"/>
                </a:lnTo>
                <a:lnTo>
                  <a:pt x="478524" y="79264"/>
                </a:lnTo>
                <a:lnTo>
                  <a:pt x="438728" y="99369"/>
                </a:lnTo>
                <a:lnTo>
                  <a:pt x="400187" y="121504"/>
                </a:lnTo>
                <a:lnTo>
                  <a:pt x="362972" y="145601"/>
                </a:lnTo>
                <a:lnTo>
                  <a:pt x="327153" y="171588"/>
                </a:lnTo>
                <a:lnTo>
                  <a:pt x="292799" y="199394"/>
                </a:lnTo>
                <a:lnTo>
                  <a:pt x="259983" y="228951"/>
                </a:lnTo>
                <a:lnTo>
                  <a:pt x="228773" y="260187"/>
                </a:lnTo>
                <a:lnTo>
                  <a:pt x="199241" y="293031"/>
                </a:lnTo>
                <a:lnTo>
                  <a:pt x="171457" y="327415"/>
                </a:lnTo>
                <a:lnTo>
                  <a:pt x="145491" y="363266"/>
                </a:lnTo>
                <a:lnTo>
                  <a:pt x="121414" y="400515"/>
                </a:lnTo>
                <a:lnTo>
                  <a:pt x="99295" y="439091"/>
                </a:lnTo>
                <a:lnTo>
                  <a:pt x="79206" y="478924"/>
                </a:lnTo>
                <a:lnTo>
                  <a:pt x="61217" y="519943"/>
                </a:lnTo>
                <a:lnTo>
                  <a:pt x="45398" y="562079"/>
                </a:lnTo>
                <a:lnTo>
                  <a:pt x="31820" y="605260"/>
                </a:lnTo>
                <a:lnTo>
                  <a:pt x="20552" y="649417"/>
                </a:lnTo>
                <a:lnTo>
                  <a:pt x="11666" y="694479"/>
                </a:lnTo>
                <a:lnTo>
                  <a:pt x="5231" y="740375"/>
                </a:lnTo>
                <a:lnTo>
                  <a:pt x="1319" y="787035"/>
                </a:lnTo>
                <a:lnTo>
                  <a:pt x="0" y="834390"/>
                </a:lnTo>
                <a:lnTo>
                  <a:pt x="1319" y="881744"/>
                </a:lnTo>
                <a:lnTo>
                  <a:pt x="5231" y="928404"/>
                </a:lnTo>
                <a:lnTo>
                  <a:pt x="11666" y="974300"/>
                </a:lnTo>
                <a:lnTo>
                  <a:pt x="20552" y="1019362"/>
                </a:lnTo>
                <a:lnTo>
                  <a:pt x="31820" y="1063519"/>
                </a:lnTo>
                <a:lnTo>
                  <a:pt x="45398" y="1106700"/>
                </a:lnTo>
                <a:lnTo>
                  <a:pt x="61217" y="1148836"/>
                </a:lnTo>
                <a:lnTo>
                  <a:pt x="79206" y="1189855"/>
                </a:lnTo>
                <a:lnTo>
                  <a:pt x="99295" y="1229688"/>
                </a:lnTo>
                <a:lnTo>
                  <a:pt x="121414" y="1268264"/>
                </a:lnTo>
                <a:lnTo>
                  <a:pt x="145491" y="1305513"/>
                </a:lnTo>
                <a:lnTo>
                  <a:pt x="171457" y="1341364"/>
                </a:lnTo>
                <a:lnTo>
                  <a:pt x="199241" y="1375748"/>
                </a:lnTo>
                <a:lnTo>
                  <a:pt x="228773" y="1408592"/>
                </a:lnTo>
                <a:lnTo>
                  <a:pt x="259983" y="1439828"/>
                </a:lnTo>
                <a:lnTo>
                  <a:pt x="292799" y="1469385"/>
                </a:lnTo>
                <a:lnTo>
                  <a:pt x="327153" y="1497191"/>
                </a:lnTo>
                <a:lnTo>
                  <a:pt x="362972" y="1523178"/>
                </a:lnTo>
                <a:lnTo>
                  <a:pt x="400187" y="1547275"/>
                </a:lnTo>
                <a:lnTo>
                  <a:pt x="438728" y="1569410"/>
                </a:lnTo>
                <a:lnTo>
                  <a:pt x="478524" y="1589515"/>
                </a:lnTo>
                <a:lnTo>
                  <a:pt x="519505" y="1607518"/>
                </a:lnTo>
                <a:lnTo>
                  <a:pt x="561600" y="1623348"/>
                </a:lnTo>
                <a:lnTo>
                  <a:pt x="604738" y="1636937"/>
                </a:lnTo>
                <a:lnTo>
                  <a:pt x="648851" y="1648212"/>
                </a:lnTo>
                <a:lnTo>
                  <a:pt x="693866" y="1657105"/>
                </a:lnTo>
                <a:lnTo>
                  <a:pt x="739714" y="1663544"/>
                </a:lnTo>
                <a:lnTo>
                  <a:pt x="786325" y="1667459"/>
                </a:lnTo>
                <a:lnTo>
                  <a:pt x="833628" y="1668780"/>
                </a:lnTo>
                <a:lnTo>
                  <a:pt x="880930" y="1667459"/>
                </a:lnTo>
                <a:lnTo>
                  <a:pt x="927541" y="1663544"/>
                </a:lnTo>
                <a:lnTo>
                  <a:pt x="973389" y="1657105"/>
                </a:lnTo>
                <a:lnTo>
                  <a:pt x="1018404" y="1648212"/>
                </a:lnTo>
                <a:lnTo>
                  <a:pt x="1062517" y="1636937"/>
                </a:lnTo>
                <a:lnTo>
                  <a:pt x="1105655" y="1623348"/>
                </a:lnTo>
                <a:lnTo>
                  <a:pt x="1147750" y="1607518"/>
                </a:lnTo>
                <a:lnTo>
                  <a:pt x="1188731" y="1589515"/>
                </a:lnTo>
                <a:lnTo>
                  <a:pt x="1228527" y="1569410"/>
                </a:lnTo>
                <a:lnTo>
                  <a:pt x="1267068" y="1547275"/>
                </a:lnTo>
                <a:lnTo>
                  <a:pt x="1304283" y="1523178"/>
                </a:lnTo>
                <a:lnTo>
                  <a:pt x="1340102" y="1497191"/>
                </a:lnTo>
                <a:lnTo>
                  <a:pt x="1374456" y="1469385"/>
                </a:lnTo>
                <a:lnTo>
                  <a:pt x="1407272" y="1439828"/>
                </a:lnTo>
                <a:lnTo>
                  <a:pt x="1438482" y="1408592"/>
                </a:lnTo>
                <a:lnTo>
                  <a:pt x="1468014" y="1375748"/>
                </a:lnTo>
                <a:lnTo>
                  <a:pt x="1495798" y="1341364"/>
                </a:lnTo>
                <a:lnTo>
                  <a:pt x="1521764" y="1305513"/>
                </a:lnTo>
                <a:lnTo>
                  <a:pt x="1545841" y="1268264"/>
                </a:lnTo>
                <a:lnTo>
                  <a:pt x="1567960" y="1229688"/>
                </a:lnTo>
                <a:lnTo>
                  <a:pt x="1588049" y="1189855"/>
                </a:lnTo>
                <a:lnTo>
                  <a:pt x="1606038" y="1148836"/>
                </a:lnTo>
                <a:lnTo>
                  <a:pt x="1621857" y="1106700"/>
                </a:lnTo>
                <a:lnTo>
                  <a:pt x="1635435" y="1063519"/>
                </a:lnTo>
                <a:lnTo>
                  <a:pt x="1646703" y="1019362"/>
                </a:lnTo>
                <a:lnTo>
                  <a:pt x="1655589" y="974300"/>
                </a:lnTo>
                <a:lnTo>
                  <a:pt x="1662024" y="928404"/>
                </a:lnTo>
                <a:lnTo>
                  <a:pt x="1665936" y="881744"/>
                </a:lnTo>
                <a:lnTo>
                  <a:pt x="1667256" y="834390"/>
                </a:lnTo>
                <a:lnTo>
                  <a:pt x="1665936" y="787035"/>
                </a:lnTo>
                <a:lnTo>
                  <a:pt x="1662024" y="740375"/>
                </a:lnTo>
                <a:lnTo>
                  <a:pt x="1655589" y="694479"/>
                </a:lnTo>
                <a:lnTo>
                  <a:pt x="1646703" y="649417"/>
                </a:lnTo>
                <a:lnTo>
                  <a:pt x="1635435" y="605260"/>
                </a:lnTo>
                <a:lnTo>
                  <a:pt x="1621857" y="562079"/>
                </a:lnTo>
                <a:lnTo>
                  <a:pt x="1606038" y="519943"/>
                </a:lnTo>
                <a:lnTo>
                  <a:pt x="1588049" y="478924"/>
                </a:lnTo>
                <a:lnTo>
                  <a:pt x="1567960" y="439091"/>
                </a:lnTo>
                <a:lnTo>
                  <a:pt x="1545841" y="400515"/>
                </a:lnTo>
                <a:lnTo>
                  <a:pt x="1521764" y="363266"/>
                </a:lnTo>
                <a:lnTo>
                  <a:pt x="1495798" y="327415"/>
                </a:lnTo>
                <a:lnTo>
                  <a:pt x="1468014" y="293031"/>
                </a:lnTo>
                <a:lnTo>
                  <a:pt x="1438482" y="260187"/>
                </a:lnTo>
                <a:lnTo>
                  <a:pt x="1407272" y="228951"/>
                </a:lnTo>
                <a:lnTo>
                  <a:pt x="1374456" y="199394"/>
                </a:lnTo>
                <a:lnTo>
                  <a:pt x="1340102" y="171588"/>
                </a:lnTo>
                <a:lnTo>
                  <a:pt x="1304283" y="145601"/>
                </a:lnTo>
                <a:lnTo>
                  <a:pt x="1267068" y="121504"/>
                </a:lnTo>
                <a:lnTo>
                  <a:pt x="1228527" y="99369"/>
                </a:lnTo>
                <a:lnTo>
                  <a:pt x="1188731" y="79264"/>
                </a:lnTo>
                <a:lnTo>
                  <a:pt x="1147750" y="61261"/>
                </a:lnTo>
                <a:lnTo>
                  <a:pt x="1105655" y="45431"/>
                </a:lnTo>
                <a:lnTo>
                  <a:pt x="1062517" y="31842"/>
                </a:lnTo>
                <a:lnTo>
                  <a:pt x="1018404" y="20567"/>
                </a:lnTo>
                <a:lnTo>
                  <a:pt x="973389" y="11674"/>
                </a:lnTo>
                <a:lnTo>
                  <a:pt x="927541" y="5235"/>
                </a:lnTo>
                <a:lnTo>
                  <a:pt x="880930" y="1320"/>
                </a:lnTo>
                <a:lnTo>
                  <a:pt x="833628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38371" y="2235707"/>
            <a:ext cx="1667510" cy="1668780"/>
          </a:xfrm>
          <a:custGeom>
            <a:avLst/>
            <a:gdLst/>
            <a:ahLst/>
            <a:cxnLst/>
            <a:rect l="l" t="t" r="r" b="b"/>
            <a:pathLst>
              <a:path w="1667510" h="1668779">
                <a:moveTo>
                  <a:pt x="833627" y="0"/>
                </a:moveTo>
                <a:lnTo>
                  <a:pt x="786325" y="1320"/>
                </a:lnTo>
                <a:lnTo>
                  <a:pt x="739714" y="5235"/>
                </a:lnTo>
                <a:lnTo>
                  <a:pt x="693866" y="11674"/>
                </a:lnTo>
                <a:lnTo>
                  <a:pt x="648851" y="20567"/>
                </a:lnTo>
                <a:lnTo>
                  <a:pt x="604738" y="31842"/>
                </a:lnTo>
                <a:lnTo>
                  <a:pt x="561600" y="45431"/>
                </a:lnTo>
                <a:lnTo>
                  <a:pt x="519505" y="61261"/>
                </a:lnTo>
                <a:lnTo>
                  <a:pt x="478524" y="79264"/>
                </a:lnTo>
                <a:lnTo>
                  <a:pt x="438728" y="99369"/>
                </a:lnTo>
                <a:lnTo>
                  <a:pt x="400187" y="121504"/>
                </a:lnTo>
                <a:lnTo>
                  <a:pt x="362972" y="145601"/>
                </a:lnTo>
                <a:lnTo>
                  <a:pt x="327153" y="171588"/>
                </a:lnTo>
                <a:lnTo>
                  <a:pt x="292799" y="199394"/>
                </a:lnTo>
                <a:lnTo>
                  <a:pt x="259983" y="228951"/>
                </a:lnTo>
                <a:lnTo>
                  <a:pt x="228773" y="260187"/>
                </a:lnTo>
                <a:lnTo>
                  <a:pt x="199241" y="293031"/>
                </a:lnTo>
                <a:lnTo>
                  <a:pt x="171457" y="327415"/>
                </a:lnTo>
                <a:lnTo>
                  <a:pt x="145491" y="363266"/>
                </a:lnTo>
                <a:lnTo>
                  <a:pt x="121414" y="400515"/>
                </a:lnTo>
                <a:lnTo>
                  <a:pt x="99295" y="439091"/>
                </a:lnTo>
                <a:lnTo>
                  <a:pt x="79206" y="478924"/>
                </a:lnTo>
                <a:lnTo>
                  <a:pt x="61217" y="519943"/>
                </a:lnTo>
                <a:lnTo>
                  <a:pt x="45398" y="562079"/>
                </a:lnTo>
                <a:lnTo>
                  <a:pt x="31820" y="605260"/>
                </a:lnTo>
                <a:lnTo>
                  <a:pt x="20552" y="649417"/>
                </a:lnTo>
                <a:lnTo>
                  <a:pt x="11666" y="694479"/>
                </a:lnTo>
                <a:lnTo>
                  <a:pt x="5231" y="740375"/>
                </a:lnTo>
                <a:lnTo>
                  <a:pt x="1319" y="787035"/>
                </a:lnTo>
                <a:lnTo>
                  <a:pt x="0" y="834390"/>
                </a:lnTo>
                <a:lnTo>
                  <a:pt x="1319" y="881744"/>
                </a:lnTo>
                <a:lnTo>
                  <a:pt x="5231" y="928404"/>
                </a:lnTo>
                <a:lnTo>
                  <a:pt x="11666" y="974300"/>
                </a:lnTo>
                <a:lnTo>
                  <a:pt x="20552" y="1019362"/>
                </a:lnTo>
                <a:lnTo>
                  <a:pt x="31820" y="1063519"/>
                </a:lnTo>
                <a:lnTo>
                  <a:pt x="45398" y="1106700"/>
                </a:lnTo>
                <a:lnTo>
                  <a:pt x="61217" y="1148836"/>
                </a:lnTo>
                <a:lnTo>
                  <a:pt x="79206" y="1189855"/>
                </a:lnTo>
                <a:lnTo>
                  <a:pt x="99295" y="1229688"/>
                </a:lnTo>
                <a:lnTo>
                  <a:pt x="121414" y="1268264"/>
                </a:lnTo>
                <a:lnTo>
                  <a:pt x="145491" y="1305513"/>
                </a:lnTo>
                <a:lnTo>
                  <a:pt x="171457" y="1341364"/>
                </a:lnTo>
                <a:lnTo>
                  <a:pt x="199241" y="1375748"/>
                </a:lnTo>
                <a:lnTo>
                  <a:pt x="228773" y="1408592"/>
                </a:lnTo>
                <a:lnTo>
                  <a:pt x="259983" y="1439828"/>
                </a:lnTo>
                <a:lnTo>
                  <a:pt x="292799" y="1469385"/>
                </a:lnTo>
                <a:lnTo>
                  <a:pt x="327153" y="1497191"/>
                </a:lnTo>
                <a:lnTo>
                  <a:pt x="362972" y="1523178"/>
                </a:lnTo>
                <a:lnTo>
                  <a:pt x="400187" y="1547275"/>
                </a:lnTo>
                <a:lnTo>
                  <a:pt x="438728" y="1569410"/>
                </a:lnTo>
                <a:lnTo>
                  <a:pt x="478524" y="1589515"/>
                </a:lnTo>
                <a:lnTo>
                  <a:pt x="519505" y="1607518"/>
                </a:lnTo>
                <a:lnTo>
                  <a:pt x="561600" y="1623348"/>
                </a:lnTo>
                <a:lnTo>
                  <a:pt x="604738" y="1636937"/>
                </a:lnTo>
                <a:lnTo>
                  <a:pt x="648851" y="1648212"/>
                </a:lnTo>
                <a:lnTo>
                  <a:pt x="693866" y="1657105"/>
                </a:lnTo>
                <a:lnTo>
                  <a:pt x="739714" y="1663544"/>
                </a:lnTo>
                <a:lnTo>
                  <a:pt x="786325" y="1667459"/>
                </a:lnTo>
                <a:lnTo>
                  <a:pt x="833627" y="1668780"/>
                </a:lnTo>
                <a:lnTo>
                  <a:pt x="880930" y="1667459"/>
                </a:lnTo>
                <a:lnTo>
                  <a:pt x="927541" y="1663544"/>
                </a:lnTo>
                <a:lnTo>
                  <a:pt x="973389" y="1657105"/>
                </a:lnTo>
                <a:lnTo>
                  <a:pt x="1018404" y="1648212"/>
                </a:lnTo>
                <a:lnTo>
                  <a:pt x="1062517" y="1636937"/>
                </a:lnTo>
                <a:lnTo>
                  <a:pt x="1105655" y="1623348"/>
                </a:lnTo>
                <a:lnTo>
                  <a:pt x="1147750" y="1607518"/>
                </a:lnTo>
                <a:lnTo>
                  <a:pt x="1188731" y="1589515"/>
                </a:lnTo>
                <a:lnTo>
                  <a:pt x="1228527" y="1569410"/>
                </a:lnTo>
                <a:lnTo>
                  <a:pt x="1267068" y="1547275"/>
                </a:lnTo>
                <a:lnTo>
                  <a:pt x="1304283" y="1523178"/>
                </a:lnTo>
                <a:lnTo>
                  <a:pt x="1340102" y="1497191"/>
                </a:lnTo>
                <a:lnTo>
                  <a:pt x="1374456" y="1469385"/>
                </a:lnTo>
                <a:lnTo>
                  <a:pt x="1407272" y="1439828"/>
                </a:lnTo>
                <a:lnTo>
                  <a:pt x="1438482" y="1408592"/>
                </a:lnTo>
                <a:lnTo>
                  <a:pt x="1468014" y="1375748"/>
                </a:lnTo>
                <a:lnTo>
                  <a:pt x="1495798" y="1341364"/>
                </a:lnTo>
                <a:lnTo>
                  <a:pt x="1521764" y="1305513"/>
                </a:lnTo>
                <a:lnTo>
                  <a:pt x="1545841" y="1268264"/>
                </a:lnTo>
                <a:lnTo>
                  <a:pt x="1567960" y="1229688"/>
                </a:lnTo>
                <a:lnTo>
                  <a:pt x="1588049" y="1189855"/>
                </a:lnTo>
                <a:lnTo>
                  <a:pt x="1606038" y="1148836"/>
                </a:lnTo>
                <a:lnTo>
                  <a:pt x="1621857" y="1106700"/>
                </a:lnTo>
                <a:lnTo>
                  <a:pt x="1635435" y="1063519"/>
                </a:lnTo>
                <a:lnTo>
                  <a:pt x="1646703" y="1019362"/>
                </a:lnTo>
                <a:lnTo>
                  <a:pt x="1655589" y="974300"/>
                </a:lnTo>
                <a:lnTo>
                  <a:pt x="1662024" y="928404"/>
                </a:lnTo>
                <a:lnTo>
                  <a:pt x="1665936" y="881744"/>
                </a:lnTo>
                <a:lnTo>
                  <a:pt x="1667255" y="834390"/>
                </a:lnTo>
                <a:lnTo>
                  <a:pt x="1665936" y="787035"/>
                </a:lnTo>
                <a:lnTo>
                  <a:pt x="1662024" y="740375"/>
                </a:lnTo>
                <a:lnTo>
                  <a:pt x="1655589" y="694479"/>
                </a:lnTo>
                <a:lnTo>
                  <a:pt x="1646703" y="649417"/>
                </a:lnTo>
                <a:lnTo>
                  <a:pt x="1635435" y="605260"/>
                </a:lnTo>
                <a:lnTo>
                  <a:pt x="1621857" y="562079"/>
                </a:lnTo>
                <a:lnTo>
                  <a:pt x="1606038" y="519943"/>
                </a:lnTo>
                <a:lnTo>
                  <a:pt x="1588049" y="478924"/>
                </a:lnTo>
                <a:lnTo>
                  <a:pt x="1567960" y="439091"/>
                </a:lnTo>
                <a:lnTo>
                  <a:pt x="1545841" y="400515"/>
                </a:lnTo>
                <a:lnTo>
                  <a:pt x="1521764" y="363266"/>
                </a:lnTo>
                <a:lnTo>
                  <a:pt x="1495798" y="327415"/>
                </a:lnTo>
                <a:lnTo>
                  <a:pt x="1468014" y="293031"/>
                </a:lnTo>
                <a:lnTo>
                  <a:pt x="1438482" y="260187"/>
                </a:lnTo>
                <a:lnTo>
                  <a:pt x="1407272" y="228951"/>
                </a:lnTo>
                <a:lnTo>
                  <a:pt x="1374456" y="199394"/>
                </a:lnTo>
                <a:lnTo>
                  <a:pt x="1340102" y="171588"/>
                </a:lnTo>
                <a:lnTo>
                  <a:pt x="1304283" y="145601"/>
                </a:lnTo>
                <a:lnTo>
                  <a:pt x="1267068" y="121504"/>
                </a:lnTo>
                <a:lnTo>
                  <a:pt x="1228527" y="99369"/>
                </a:lnTo>
                <a:lnTo>
                  <a:pt x="1188731" y="79264"/>
                </a:lnTo>
                <a:lnTo>
                  <a:pt x="1147750" y="61261"/>
                </a:lnTo>
                <a:lnTo>
                  <a:pt x="1105655" y="45431"/>
                </a:lnTo>
                <a:lnTo>
                  <a:pt x="1062517" y="31842"/>
                </a:lnTo>
                <a:lnTo>
                  <a:pt x="1018404" y="20567"/>
                </a:lnTo>
                <a:lnTo>
                  <a:pt x="973389" y="11674"/>
                </a:lnTo>
                <a:lnTo>
                  <a:pt x="927541" y="5235"/>
                </a:lnTo>
                <a:lnTo>
                  <a:pt x="880930" y="1320"/>
                </a:lnTo>
                <a:lnTo>
                  <a:pt x="83362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4" name="object 4"/>
          <p:cNvGrpSpPr/>
          <p:nvPr/>
        </p:nvGrpSpPr>
        <p:grpSpPr>
          <a:xfrm>
            <a:off x="1438655" y="2235707"/>
            <a:ext cx="1667510" cy="1668780"/>
            <a:chOff x="1438655" y="2235707"/>
            <a:chExt cx="1667510" cy="1668780"/>
          </a:xfrm>
        </p:grpSpPr>
        <p:sp>
          <p:nvSpPr>
            <p:cNvPr id="5" name="object 5"/>
            <p:cNvSpPr/>
            <p:nvPr/>
          </p:nvSpPr>
          <p:spPr>
            <a:xfrm>
              <a:off x="1438655" y="2235707"/>
              <a:ext cx="1667510" cy="1668780"/>
            </a:xfrm>
            <a:custGeom>
              <a:avLst/>
              <a:gdLst/>
              <a:ahLst/>
              <a:cxnLst/>
              <a:rect l="l" t="t" r="r" b="b"/>
              <a:pathLst>
                <a:path w="1667510" h="1668779">
                  <a:moveTo>
                    <a:pt x="833627" y="0"/>
                  </a:moveTo>
                  <a:lnTo>
                    <a:pt x="786325" y="1320"/>
                  </a:lnTo>
                  <a:lnTo>
                    <a:pt x="739714" y="5235"/>
                  </a:lnTo>
                  <a:lnTo>
                    <a:pt x="693866" y="11674"/>
                  </a:lnTo>
                  <a:lnTo>
                    <a:pt x="648851" y="20567"/>
                  </a:lnTo>
                  <a:lnTo>
                    <a:pt x="604738" y="31842"/>
                  </a:lnTo>
                  <a:lnTo>
                    <a:pt x="561600" y="45431"/>
                  </a:lnTo>
                  <a:lnTo>
                    <a:pt x="519505" y="61261"/>
                  </a:lnTo>
                  <a:lnTo>
                    <a:pt x="478524" y="79264"/>
                  </a:lnTo>
                  <a:lnTo>
                    <a:pt x="438728" y="99369"/>
                  </a:lnTo>
                  <a:lnTo>
                    <a:pt x="400187" y="121504"/>
                  </a:lnTo>
                  <a:lnTo>
                    <a:pt x="362972" y="145601"/>
                  </a:lnTo>
                  <a:lnTo>
                    <a:pt x="327153" y="171588"/>
                  </a:lnTo>
                  <a:lnTo>
                    <a:pt x="292799" y="199394"/>
                  </a:lnTo>
                  <a:lnTo>
                    <a:pt x="259983" y="228951"/>
                  </a:lnTo>
                  <a:lnTo>
                    <a:pt x="228773" y="260187"/>
                  </a:lnTo>
                  <a:lnTo>
                    <a:pt x="199241" y="293031"/>
                  </a:lnTo>
                  <a:lnTo>
                    <a:pt x="171457" y="327415"/>
                  </a:lnTo>
                  <a:lnTo>
                    <a:pt x="145491" y="363266"/>
                  </a:lnTo>
                  <a:lnTo>
                    <a:pt x="121414" y="400515"/>
                  </a:lnTo>
                  <a:lnTo>
                    <a:pt x="99295" y="439091"/>
                  </a:lnTo>
                  <a:lnTo>
                    <a:pt x="79206" y="478924"/>
                  </a:lnTo>
                  <a:lnTo>
                    <a:pt x="61217" y="519943"/>
                  </a:lnTo>
                  <a:lnTo>
                    <a:pt x="45398" y="562079"/>
                  </a:lnTo>
                  <a:lnTo>
                    <a:pt x="31820" y="605260"/>
                  </a:lnTo>
                  <a:lnTo>
                    <a:pt x="20552" y="649417"/>
                  </a:lnTo>
                  <a:lnTo>
                    <a:pt x="11666" y="694479"/>
                  </a:lnTo>
                  <a:lnTo>
                    <a:pt x="5231" y="740375"/>
                  </a:lnTo>
                  <a:lnTo>
                    <a:pt x="1319" y="787035"/>
                  </a:lnTo>
                  <a:lnTo>
                    <a:pt x="0" y="834390"/>
                  </a:lnTo>
                  <a:lnTo>
                    <a:pt x="1319" y="881744"/>
                  </a:lnTo>
                  <a:lnTo>
                    <a:pt x="5231" y="928404"/>
                  </a:lnTo>
                  <a:lnTo>
                    <a:pt x="11666" y="974300"/>
                  </a:lnTo>
                  <a:lnTo>
                    <a:pt x="20552" y="1019362"/>
                  </a:lnTo>
                  <a:lnTo>
                    <a:pt x="31820" y="1063519"/>
                  </a:lnTo>
                  <a:lnTo>
                    <a:pt x="45398" y="1106700"/>
                  </a:lnTo>
                  <a:lnTo>
                    <a:pt x="61217" y="1148836"/>
                  </a:lnTo>
                  <a:lnTo>
                    <a:pt x="79206" y="1189855"/>
                  </a:lnTo>
                  <a:lnTo>
                    <a:pt x="99295" y="1229688"/>
                  </a:lnTo>
                  <a:lnTo>
                    <a:pt x="121414" y="1268264"/>
                  </a:lnTo>
                  <a:lnTo>
                    <a:pt x="145491" y="1305513"/>
                  </a:lnTo>
                  <a:lnTo>
                    <a:pt x="171457" y="1341364"/>
                  </a:lnTo>
                  <a:lnTo>
                    <a:pt x="199241" y="1375748"/>
                  </a:lnTo>
                  <a:lnTo>
                    <a:pt x="228773" y="1408592"/>
                  </a:lnTo>
                  <a:lnTo>
                    <a:pt x="259983" y="1439828"/>
                  </a:lnTo>
                  <a:lnTo>
                    <a:pt x="292799" y="1469385"/>
                  </a:lnTo>
                  <a:lnTo>
                    <a:pt x="327153" y="1497191"/>
                  </a:lnTo>
                  <a:lnTo>
                    <a:pt x="362972" y="1523178"/>
                  </a:lnTo>
                  <a:lnTo>
                    <a:pt x="400187" y="1547275"/>
                  </a:lnTo>
                  <a:lnTo>
                    <a:pt x="438728" y="1569410"/>
                  </a:lnTo>
                  <a:lnTo>
                    <a:pt x="478524" y="1589515"/>
                  </a:lnTo>
                  <a:lnTo>
                    <a:pt x="519505" y="1607518"/>
                  </a:lnTo>
                  <a:lnTo>
                    <a:pt x="561600" y="1623348"/>
                  </a:lnTo>
                  <a:lnTo>
                    <a:pt x="604738" y="1636937"/>
                  </a:lnTo>
                  <a:lnTo>
                    <a:pt x="648851" y="1648212"/>
                  </a:lnTo>
                  <a:lnTo>
                    <a:pt x="693866" y="1657105"/>
                  </a:lnTo>
                  <a:lnTo>
                    <a:pt x="739714" y="1663544"/>
                  </a:lnTo>
                  <a:lnTo>
                    <a:pt x="786325" y="1667459"/>
                  </a:lnTo>
                  <a:lnTo>
                    <a:pt x="833627" y="1668780"/>
                  </a:lnTo>
                  <a:lnTo>
                    <a:pt x="880930" y="1667459"/>
                  </a:lnTo>
                  <a:lnTo>
                    <a:pt x="927541" y="1663544"/>
                  </a:lnTo>
                  <a:lnTo>
                    <a:pt x="973389" y="1657105"/>
                  </a:lnTo>
                  <a:lnTo>
                    <a:pt x="1018404" y="1648212"/>
                  </a:lnTo>
                  <a:lnTo>
                    <a:pt x="1062517" y="1636937"/>
                  </a:lnTo>
                  <a:lnTo>
                    <a:pt x="1105655" y="1623348"/>
                  </a:lnTo>
                  <a:lnTo>
                    <a:pt x="1147750" y="1607518"/>
                  </a:lnTo>
                  <a:lnTo>
                    <a:pt x="1188731" y="1589515"/>
                  </a:lnTo>
                  <a:lnTo>
                    <a:pt x="1228527" y="1569410"/>
                  </a:lnTo>
                  <a:lnTo>
                    <a:pt x="1267068" y="1547275"/>
                  </a:lnTo>
                  <a:lnTo>
                    <a:pt x="1304283" y="1523178"/>
                  </a:lnTo>
                  <a:lnTo>
                    <a:pt x="1340102" y="1497191"/>
                  </a:lnTo>
                  <a:lnTo>
                    <a:pt x="1374456" y="1469385"/>
                  </a:lnTo>
                  <a:lnTo>
                    <a:pt x="1407272" y="1439828"/>
                  </a:lnTo>
                  <a:lnTo>
                    <a:pt x="1438482" y="1408592"/>
                  </a:lnTo>
                  <a:lnTo>
                    <a:pt x="1468014" y="1375748"/>
                  </a:lnTo>
                  <a:lnTo>
                    <a:pt x="1495798" y="1341364"/>
                  </a:lnTo>
                  <a:lnTo>
                    <a:pt x="1521764" y="1305513"/>
                  </a:lnTo>
                  <a:lnTo>
                    <a:pt x="1545841" y="1268264"/>
                  </a:lnTo>
                  <a:lnTo>
                    <a:pt x="1567960" y="1229688"/>
                  </a:lnTo>
                  <a:lnTo>
                    <a:pt x="1588049" y="1189855"/>
                  </a:lnTo>
                  <a:lnTo>
                    <a:pt x="1606038" y="1148836"/>
                  </a:lnTo>
                  <a:lnTo>
                    <a:pt x="1621857" y="1106700"/>
                  </a:lnTo>
                  <a:lnTo>
                    <a:pt x="1635435" y="1063519"/>
                  </a:lnTo>
                  <a:lnTo>
                    <a:pt x="1646703" y="1019362"/>
                  </a:lnTo>
                  <a:lnTo>
                    <a:pt x="1655589" y="974300"/>
                  </a:lnTo>
                  <a:lnTo>
                    <a:pt x="1662024" y="928404"/>
                  </a:lnTo>
                  <a:lnTo>
                    <a:pt x="1665936" y="881744"/>
                  </a:lnTo>
                  <a:lnTo>
                    <a:pt x="1667256" y="834390"/>
                  </a:lnTo>
                  <a:lnTo>
                    <a:pt x="1665936" y="787035"/>
                  </a:lnTo>
                  <a:lnTo>
                    <a:pt x="1662024" y="740375"/>
                  </a:lnTo>
                  <a:lnTo>
                    <a:pt x="1655589" y="694479"/>
                  </a:lnTo>
                  <a:lnTo>
                    <a:pt x="1646703" y="649417"/>
                  </a:lnTo>
                  <a:lnTo>
                    <a:pt x="1635435" y="605260"/>
                  </a:lnTo>
                  <a:lnTo>
                    <a:pt x="1621857" y="562079"/>
                  </a:lnTo>
                  <a:lnTo>
                    <a:pt x="1606038" y="519943"/>
                  </a:lnTo>
                  <a:lnTo>
                    <a:pt x="1588049" y="478924"/>
                  </a:lnTo>
                  <a:lnTo>
                    <a:pt x="1567960" y="439091"/>
                  </a:lnTo>
                  <a:lnTo>
                    <a:pt x="1545841" y="400515"/>
                  </a:lnTo>
                  <a:lnTo>
                    <a:pt x="1521764" y="363266"/>
                  </a:lnTo>
                  <a:lnTo>
                    <a:pt x="1495798" y="327415"/>
                  </a:lnTo>
                  <a:lnTo>
                    <a:pt x="1468014" y="293031"/>
                  </a:lnTo>
                  <a:lnTo>
                    <a:pt x="1438482" y="260187"/>
                  </a:lnTo>
                  <a:lnTo>
                    <a:pt x="1407272" y="228951"/>
                  </a:lnTo>
                  <a:lnTo>
                    <a:pt x="1374456" y="199394"/>
                  </a:lnTo>
                  <a:lnTo>
                    <a:pt x="1340102" y="171588"/>
                  </a:lnTo>
                  <a:lnTo>
                    <a:pt x="1304283" y="145601"/>
                  </a:lnTo>
                  <a:lnTo>
                    <a:pt x="1267068" y="121504"/>
                  </a:lnTo>
                  <a:lnTo>
                    <a:pt x="1228527" y="99369"/>
                  </a:lnTo>
                  <a:lnTo>
                    <a:pt x="1188731" y="79264"/>
                  </a:lnTo>
                  <a:lnTo>
                    <a:pt x="1147750" y="61261"/>
                  </a:lnTo>
                  <a:lnTo>
                    <a:pt x="1105655" y="45431"/>
                  </a:lnTo>
                  <a:lnTo>
                    <a:pt x="1062517" y="31842"/>
                  </a:lnTo>
                  <a:lnTo>
                    <a:pt x="1018404" y="20567"/>
                  </a:lnTo>
                  <a:lnTo>
                    <a:pt x="973389" y="11674"/>
                  </a:lnTo>
                  <a:lnTo>
                    <a:pt x="927541" y="5235"/>
                  </a:lnTo>
                  <a:lnTo>
                    <a:pt x="880930" y="1320"/>
                  </a:lnTo>
                  <a:lnTo>
                    <a:pt x="83362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807463" y="2606039"/>
              <a:ext cx="928115" cy="9281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808225" y="2559557"/>
              <a:ext cx="1022350" cy="1022350"/>
            </a:xfrm>
            <a:custGeom>
              <a:avLst/>
              <a:gdLst/>
              <a:ahLst/>
              <a:cxnLst/>
              <a:rect l="l" t="t" r="r" b="b"/>
              <a:pathLst>
                <a:path w="1022350" h="1022350">
                  <a:moveTo>
                    <a:pt x="0" y="0"/>
                  </a:moveTo>
                  <a:lnTo>
                    <a:pt x="1021842" y="1021842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113023" y="1279905"/>
            <a:ext cx="29165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Reglas </a:t>
            </a:r>
            <a:r>
              <a:rPr spc="40" dirty="0"/>
              <a:t>del</a:t>
            </a:r>
            <a:r>
              <a:rPr spc="-95" dirty="0"/>
              <a:t> </a:t>
            </a:r>
            <a:r>
              <a:rPr spc="-10" dirty="0"/>
              <a:t>juego</a:t>
            </a:r>
          </a:p>
        </p:txBody>
      </p:sp>
      <p:sp>
        <p:nvSpPr>
          <p:cNvPr id="9" name="object 9"/>
          <p:cNvSpPr/>
          <p:nvPr/>
        </p:nvSpPr>
        <p:spPr>
          <a:xfrm>
            <a:off x="4160520" y="2781300"/>
            <a:ext cx="749808" cy="749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411467" y="2567939"/>
            <a:ext cx="920495" cy="9220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EEEEE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72411" y="376427"/>
            <a:ext cx="2474976" cy="43906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893564" y="376427"/>
            <a:ext cx="2478024" cy="43906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0633" y="572770"/>
            <a:ext cx="2061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0" dirty="0"/>
              <a:t>Na</a:t>
            </a:r>
            <a:r>
              <a:rPr spc="95" dirty="0"/>
              <a:t>v</a:t>
            </a:r>
            <a:r>
              <a:rPr spc="60" dirty="0"/>
              <a:t>egación</a:t>
            </a:r>
          </a:p>
        </p:txBody>
      </p:sp>
      <p:sp>
        <p:nvSpPr>
          <p:cNvPr id="3" name="object 3"/>
          <p:cNvSpPr/>
          <p:nvPr/>
        </p:nvSpPr>
        <p:spPr>
          <a:xfrm>
            <a:off x="2057400" y="1187196"/>
            <a:ext cx="5029200" cy="37719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63136" y="572770"/>
            <a:ext cx="16173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00" dirty="0"/>
              <a:t>Gestures</a:t>
            </a:r>
          </a:p>
        </p:txBody>
      </p:sp>
      <p:sp>
        <p:nvSpPr>
          <p:cNvPr id="3" name="object 3"/>
          <p:cNvSpPr/>
          <p:nvPr/>
        </p:nvSpPr>
        <p:spPr>
          <a:xfrm>
            <a:off x="2225039" y="1319783"/>
            <a:ext cx="4693920" cy="35189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60445" y="572770"/>
            <a:ext cx="20224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14" dirty="0"/>
              <a:t>Touch</a:t>
            </a:r>
            <a:r>
              <a:rPr spc="-25" dirty="0"/>
              <a:t> </a:t>
            </a:r>
            <a:r>
              <a:rPr spc="25" dirty="0"/>
              <a:t>area</a:t>
            </a:r>
          </a:p>
        </p:txBody>
      </p:sp>
      <p:sp>
        <p:nvSpPr>
          <p:cNvPr id="3" name="object 3"/>
          <p:cNvSpPr/>
          <p:nvPr/>
        </p:nvSpPr>
        <p:spPr>
          <a:xfrm>
            <a:off x="1040891" y="1386839"/>
            <a:ext cx="4692396" cy="3520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216396" y="2404872"/>
            <a:ext cx="1434465" cy="1434465"/>
            <a:chOff x="6216396" y="2404872"/>
            <a:chExt cx="1434465" cy="1434465"/>
          </a:xfrm>
        </p:grpSpPr>
        <p:sp>
          <p:nvSpPr>
            <p:cNvPr id="5" name="object 5"/>
            <p:cNvSpPr/>
            <p:nvPr/>
          </p:nvSpPr>
          <p:spPr>
            <a:xfrm>
              <a:off x="6230874" y="2419350"/>
              <a:ext cx="1405255" cy="1405255"/>
            </a:xfrm>
            <a:custGeom>
              <a:avLst/>
              <a:gdLst/>
              <a:ahLst/>
              <a:cxnLst/>
              <a:rect l="l" t="t" r="r" b="b"/>
              <a:pathLst>
                <a:path w="1405254" h="1405254">
                  <a:moveTo>
                    <a:pt x="0" y="1405128"/>
                  </a:moveTo>
                  <a:lnTo>
                    <a:pt x="1405127" y="1405128"/>
                  </a:lnTo>
                  <a:lnTo>
                    <a:pt x="1405127" y="0"/>
                  </a:lnTo>
                  <a:lnTo>
                    <a:pt x="0" y="0"/>
                  </a:lnTo>
                  <a:lnTo>
                    <a:pt x="0" y="1405128"/>
                  </a:lnTo>
                  <a:close/>
                </a:path>
              </a:pathLst>
            </a:custGeom>
            <a:ln w="28956">
              <a:solidFill>
                <a:srgbClr val="00FFDA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243066" y="2431542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0372" y="0"/>
                  </a:moveTo>
                  <a:lnTo>
                    <a:pt x="643108" y="1592"/>
                  </a:lnTo>
                  <a:lnTo>
                    <a:pt x="596698" y="6302"/>
                  </a:lnTo>
                  <a:lnTo>
                    <a:pt x="551245" y="14027"/>
                  </a:lnTo>
                  <a:lnTo>
                    <a:pt x="506853" y="24662"/>
                  </a:lnTo>
                  <a:lnTo>
                    <a:pt x="463623" y="38106"/>
                  </a:lnTo>
                  <a:lnTo>
                    <a:pt x="421659" y="54256"/>
                  </a:lnTo>
                  <a:lnTo>
                    <a:pt x="381064" y="73009"/>
                  </a:lnTo>
                  <a:lnTo>
                    <a:pt x="341940" y="94262"/>
                  </a:lnTo>
                  <a:lnTo>
                    <a:pt x="304390" y="117912"/>
                  </a:lnTo>
                  <a:lnTo>
                    <a:pt x="268518" y="143856"/>
                  </a:lnTo>
                  <a:lnTo>
                    <a:pt x="234425" y="171991"/>
                  </a:lnTo>
                  <a:lnTo>
                    <a:pt x="202215" y="202215"/>
                  </a:lnTo>
                  <a:lnTo>
                    <a:pt x="171991" y="234425"/>
                  </a:lnTo>
                  <a:lnTo>
                    <a:pt x="143856" y="268518"/>
                  </a:lnTo>
                  <a:lnTo>
                    <a:pt x="117912" y="304390"/>
                  </a:lnTo>
                  <a:lnTo>
                    <a:pt x="94262" y="341940"/>
                  </a:lnTo>
                  <a:lnTo>
                    <a:pt x="73009" y="381064"/>
                  </a:lnTo>
                  <a:lnTo>
                    <a:pt x="54256" y="421659"/>
                  </a:lnTo>
                  <a:lnTo>
                    <a:pt x="38106" y="463623"/>
                  </a:lnTo>
                  <a:lnTo>
                    <a:pt x="24662" y="506853"/>
                  </a:lnTo>
                  <a:lnTo>
                    <a:pt x="14027" y="551245"/>
                  </a:lnTo>
                  <a:lnTo>
                    <a:pt x="6302" y="596698"/>
                  </a:lnTo>
                  <a:lnTo>
                    <a:pt x="1592" y="643108"/>
                  </a:lnTo>
                  <a:lnTo>
                    <a:pt x="0" y="690371"/>
                  </a:lnTo>
                  <a:lnTo>
                    <a:pt x="1592" y="737635"/>
                  </a:lnTo>
                  <a:lnTo>
                    <a:pt x="6302" y="784045"/>
                  </a:lnTo>
                  <a:lnTo>
                    <a:pt x="14027" y="829498"/>
                  </a:lnTo>
                  <a:lnTo>
                    <a:pt x="24662" y="873890"/>
                  </a:lnTo>
                  <a:lnTo>
                    <a:pt x="38106" y="917120"/>
                  </a:lnTo>
                  <a:lnTo>
                    <a:pt x="54256" y="959084"/>
                  </a:lnTo>
                  <a:lnTo>
                    <a:pt x="73009" y="999679"/>
                  </a:lnTo>
                  <a:lnTo>
                    <a:pt x="94262" y="1038803"/>
                  </a:lnTo>
                  <a:lnTo>
                    <a:pt x="117912" y="1076353"/>
                  </a:lnTo>
                  <a:lnTo>
                    <a:pt x="143856" y="1112225"/>
                  </a:lnTo>
                  <a:lnTo>
                    <a:pt x="171991" y="1146318"/>
                  </a:lnTo>
                  <a:lnTo>
                    <a:pt x="202215" y="1178528"/>
                  </a:lnTo>
                  <a:lnTo>
                    <a:pt x="234425" y="1208752"/>
                  </a:lnTo>
                  <a:lnTo>
                    <a:pt x="268518" y="1236887"/>
                  </a:lnTo>
                  <a:lnTo>
                    <a:pt x="304390" y="1262831"/>
                  </a:lnTo>
                  <a:lnTo>
                    <a:pt x="341940" y="1286481"/>
                  </a:lnTo>
                  <a:lnTo>
                    <a:pt x="381064" y="1307734"/>
                  </a:lnTo>
                  <a:lnTo>
                    <a:pt x="421659" y="1326487"/>
                  </a:lnTo>
                  <a:lnTo>
                    <a:pt x="463623" y="1342637"/>
                  </a:lnTo>
                  <a:lnTo>
                    <a:pt x="506853" y="1356081"/>
                  </a:lnTo>
                  <a:lnTo>
                    <a:pt x="551245" y="1366716"/>
                  </a:lnTo>
                  <a:lnTo>
                    <a:pt x="596698" y="1374441"/>
                  </a:lnTo>
                  <a:lnTo>
                    <a:pt x="643108" y="1379151"/>
                  </a:lnTo>
                  <a:lnTo>
                    <a:pt x="690372" y="1380744"/>
                  </a:lnTo>
                  <a:lnTo>
                    <a:pt x="737635" y="1379151"/>
                  </a:lnTo>
                  <a:lnTo>
                    <a:pt x="784045" y="1374441"/>
                  </a:lnTo>
                  <a:lnTo>
                    <a:pt x="829498" y="1366716"/>
                  </a:lnTo>
                  <a:lnTo>
                    <a:pt x="873890" y="1356081"/>
                  </a:lnTo>
                  <a:lnTo>
                    <a:pt x="917120" y="1342637"/>
                  </a:lnTo>
                  <a:lnTo>
                    <a:pt x="959084" y="1326487"/>
                  </a:lnTo>
                  <a:lnTo>
                    <a:pt x="999679" y="1307734"/>
                  </a:lnTo>
                  <a:lnTo>
                    <a:pt x="1038803" y="1286481"/>
                  </a:lnTo>
                  <a:lnTo>
                    <a:pt x="1076353" y="1262831"/>
                  </a:lnTo>
                  <a:lnTo>
                    <a:pt x="1112225" y="1236887"/>
                  </a:lnTo>
                  <a:lnTo>
                    <a:pt x="1146318" y="1208752"/>
                  </a:lnTo>
                  <a:lnTo>
                    <a:pt x="1178528" y="1178528"/>
                  </a:lnTo>
                  <a:lnTo>
                    <a:pt x="1208752" y="1146318"/>
                  </a:lnTo>
                  <a:lnTo>
                    <a:pt x="1236887" y="1112225"/>
                  </a:lnTo>
                  <a:lnTo>
                    <a:pt x="1262831" y="1076353"/>
                  </a:lnTo>
                  <a:lnTo>
                    <a:pt x="1286481" y="1038803"/>
                  </a:lnTo>
                  <a:lnTo>
                    <a:pt x="1307734" y="999679"/>
                  </a:lnTo>
                  <a:lnTo>
                    <a:pt x="1326487" y="959084"/>
                  </a:lnTo>
                  <a:lnTo>
                    <a:pt x="1342637" y="917120"/>
                  </a:lnTo>
                  <a:lnTo>
                    <a:pt x="1356081" y="873890"/>
                  </a:lnTo>
                  <a:lnTo>
                    <a:pt x="1366716" y="829498"/>
                  </a:lnTo>
                  <a:lnTo>
                    <a:pt x="1374441" y="784045"/>
                  </a:lnTo>
                  <a:lnTo>
                    <a:pt x="1379151" y="737635"/>
                  </a:lnTo>
                  <a:lnTo>
                    <a:pt x="1380743" y="690371"/>
                  </a:lnTo>
                  <a:lnTo>
                    <a:pt x="1379151" y="643108"/>
                  </a:lnTo>
                  <a:lnTo>
                    <a:pt x="1374441" y="596698"/>
                  </a:lnTo>
                  <a:lnTo>
                    <a:pt x="1366716" y="551245"/>
                  </a:lnTo>
                  <a:lnTo>
                    <a:pt x="1356081" y="506853"/>
                  </a:lnTo>
                  <a:lnTo>
                    <a:pt x="1342637" y="463623"/>
                  </a:lnTo>
                  <a:lnTo>
                    <a:pt x="1326487" y="421659"/>
                  </a:lnTo>
                  <a:lnTo>
                    <a:pt x="1307734" y="381064"/>
                  </a:lnTo>
                  <a:lnTo>
                    <a:pt x="1286481" y="341940"/>
                  </a:lnTo>
                  <a:lnTo>
                    <a:pt x="1262831" y="304390"/>
                  </a:lnTo>
                  <a:lnTo>
                    <a:pt x="1236887" y="268518"/>
                  </a:lnTo>
                  <a:lnTo>
                    <a:pt x="1208752" y="234425"/>
                  </a:lnTo>
                  <a:lnTo>
                    <a:pt x="1178528" y="202215"/>
                  </a:lnTo>
                  <a:lnTo>
                    <a:pt x="1146318" y="171991"/>
                  </a:lnTo>
                  <a:lnTo>
                    <a:pt x="1112225" y="143856"/>
                  </a:lnTo>
                  <a:lnTo>
                    <a:pt x="1076353" y="117912"/>
                  </a:lnTo>
                  <a:lnTo>
                    <a:pt x="1038803" y="94262"/>
                  </a:lnTo>
                  <a:lnTo>
                    <a:pt x="999679" y="73009"/>
                  </a:lnTo>
                  <a:lnTo>
                    <a:pt x="959084" y="54256"/>
                  </a:lnTo>
                  <a:lnTo>
                    <a:pt x="917120" y="38106"/>
                  </a:lnTo>
                  <a:lnTo>
                    <a:pt x="873890" y="24662"/>
                  </a:lnTo>
                  <a:lnTo>
                    <a:pt x="829498" y="14027"/>
                  </a:lnTo>
                  <a:lnTo>
                    <a:pt x="784045" y="6302"/>
                  </a:lnTo>
                  <a:lnTo>
                    <a:pt x="737635" y="1592"/>
                  </a:lnTo>
                  <a:lnTo>
                    <a:pt x="690372" y="0"/>
                  </a:lnTo>
                  <a:close/>
                </a:path>
              </a:pathLst>
            </a:custGeom>
            <a:solidFill>
              <a:srgbClr val="FF00FF">
                <a:alpha val="14117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243066" y="2431542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0" y="690371"/>
                  </a:moveTo>
                  <a:lnTo>
                    <a:pt x="1592" y="643108"/>
                  </a:lnTo>
                  <a:lnTo>
                    <a:pt x="6302" y="596698"/>
                  </a:lnTo>
                  <a:lnTo>
                    <a:pt x="14027" y="551245"/>
                  </a:lnTo>
                  <a:lnTo>
                    <a:pt x="24662" y="506853"/>
                  </a:lnTo>
                  <a:lnTo>
                    <a:pt x="38106" y="463623"/>
                  </a:lnTo>
                  <a:lnTo>
                    <a:pt x="54256" y="421659"/>
                  </a:lnTo>
                  <a:lnTo>
                    <a:pt x="73009" y="381064"/>
                  </a:lnTo>
                  <a:lnTo>
                    <a:pt x="94262" y="341940"/>
                  </a:lnTo>
                  <a:lnTo>
                    <a:pt x="117912" y="304390"/>
                  </a:lnTo>
                  <a:lnTo>
                    <a:pt x="143856" y="268518"/>
                  </a:lnTo>
                  <a:lnTo>
                    <a:pt x="171991" y="234425"/>
                  </a:lnTo>
                  <a:lnTo>
                    <a:pt x="202215" y="202215"/>
                  </a:lnTo>
                  <a:lnTo>
                    <a:pt x="234425" y="171991"/>
                  </a:lnTo>
                  <a:lnTo>
                    <a:pt x="268518" y="143856"/>
                  </a:lnTo>
                  <a:lnTo>
                    <a:pt x="304390" y="117912"/>
                  </a:lnTo>
                  <a:lnTo>
                    <a:pt x="341940" y="94262"/>
                  </a:lnTo>
                  <a:lnTo>
                    <a:pt x="381064" y="73009"/>
                  </a:lnTo>
                  <a:lnTo>
                    <a:pt x="421659" y="54256"/>
                  </a:lnTo>
                  <a:lnTo>
                    <a:pt x="463623" y="38106"/>
                  </a:lnTo>
                  <a:lnTo>
                    <a:pt x="506853" y="24662"/>
                  </a:lnTo>
                  <a:lnTo>
                    <a:pt x="551245" y="14027"/>
                  </a:lnTo>
                  <a:lnTo>
                    <a:pt x="596698" y="6302"/>
                  </a:lnTo>
                  <a:lnTo>
                    <a:pt x="643108" y="1592"/>
                  </a:lnTo>
                  <a:lnTo>
                    <a:pt x="690372" y="0"/>
                  </a:lnTo>
                  <a:lnTo>
                    <a:pt x="737635" y="1592"/>
                  </a:lnTo>
                  <a:lnTo>
                    <a:pt x="784045" y="6302"/>
                  </a:lnTo>
                  <a:lnTo>
                    <a:pt x="829498" y="14027"/>
                  </a:lnTo>
                  <a:lnTo>
                    <a:pt x="873890" y="24662"/>
                  </a:lnTo>
                  <a:lnTo>
                    <a:pt x="917120" y="38106"/>
                  </a:lnTo>
                  <a:lnTo>
                    <a:pt x="959084" y="54256"/>
                  </a:lnTo>
                  <a:lnTo>
                    <a:pt x="999679" y="73009"/>
                  </a:lnTo>
                  <a:lnTo>
                    <a:pt x="1038803" y="94262"/>
                  </a:lnTo>
                  <a:lnTo>
                    <a:pt x="1076353" y="117912"/>
                  </a:lnTo>
                  <a:lnTo>
                    <a:pt x="1112225" y="143856"/>
                  </a:lnTo>
                  <a:lnTo>
                    <a:pt x="1146318" y="171991"/>
                  </a:lnTo>
                  <a:lnTo>
                    <a:pt x="1178528" y="202215"/>
                  </a:lnTo>
                  <a:lnTo>
                    <a:pt x="1208752" y="234425"/>
                  </a:lnTo>
                  <a:lnTo>
                    <a:pt x="1236887" y="268518"/>
                  </a:lnTo>
                  <a:lnTo>
                    <a:pt x="1262831" y="304390"/>
                  </a:lnTo>
                  <a:lnTo>
                    <a:pt x="1286481" y="341940"/>
                  </a:lnTo>
                  <a:lnTo>
                    <a:pt x="1307734" y="381064"/>
                  </a:lnTo>
                  <a:lnTo>
                    <a:pt x="1326487" y="421659"/>
                  </a:lnTo>
                  <a:lnTo>
                    <a:pt x="1342637" y="463623"/>
                  </a:lnTo>
                  <a:lnTo>
                    <a:pt x="1356081" y="506853"/>
                  </a:lnTo>
                  <a:lnTo>
                    <a:pt x="1366716" y="551245"/>
                  </a:lnTo>
                  <a:lnTo>
                    <a:pt x="1374441" y="596698"/>
                  </a:lnTo>
                  <a:lnTo>
                    <a:pt x="1379151" y="643108"/>
                  </a:lnTo>
                  <a:lnTo>
                    <a:pt x="1380743" y="690371"/>
                  </a:lnTo>
                  <a:lnTo>
                    <a:pt x="1379151" y="737635"/>
                  </a:lnTo>
                  <a:lnTo>
                    <a:pt x="1374441" y="784045"/>
                  </a:lnTo>
                  <a:lnTo>
                    <a:pt x="1366716" y="829498"/>
                  </a:lnTo>
                  <a:lnTo>
                    <a:pt x="1356081" y="873890"/>
                  </a:lnTo>
                  <a:lnTo>
                    <a:pt x="1342637" y="917120"/>
                  </a:lnTo>
                  <a:lnTo>
                    <a:pt x="1326487" y="959084"/>
                  </a:lnTo>
                  <a:lnTo>
                    <a:pt x="1307734" y="999679"/>
                  </a:lnTo>
                  <a:lnTo>
                    <a:pt x="1286481" y="1038803"/>
                  </a:lnTo>
                  <a:lnTo>
                    <a:pt x="1262831" y="1076353"/>
                  </a:lnTo>
                  <a:lnTo>
                    <a:pt x="1236887" y="1112225"/>
                  </a:lnTo>
                  <a:lnTo>
                    <a:pt x="1208752" y="1146318"/>
                  </a:lnTo>
                  <a:lnTo>
                    <a:pt x="1178528" y="1178528"/>
                  </a:lnTo>
                  <a:lnTo>
                    <a:pt x="1146318" y="1208752"/>
                  </a:lnTo>
                  <a:lnTo>
                    <a:pt x="1112225" y="1236887"/>
                  </a:lnTo>
                  <a:lnTo>
                    <a:pt x="1076353" y="1262831"/>
                  </a:lnTo>
                  <a:lnTo>
                    <a:pt x="1038803" y="1286481"/>
                  </a:lnTo>
                  <a:lnTo>
                    <a:pt x="999679" y="1307734"/>
                  </a:lnTo>
                  <a:lnTo>
                    <a:pt x="959084" y="1326487"/>
                  </a:lnTo>
                  <a:lnTo>
                    <a:pt x="917120" y="1342637"/>
                  </a:lnTo>
                  <a:lnTo>
                    <a:pt x="873890" y="1356081"/>
                  </a:lnTo>
                  <a:lnTo>
                    <a:pt x="829498" y="1366716"/>
                  </a:lnTo>
                  <a:lnTo>
                    <a:pt x="784045" y="1374441"/>
                  </a:lnTo>
                  <a:lnTo>
                    <a:pt x="737635" y="1379151"/>
                  </a:lnTo>
                  <a:lnTo>
                    <a:pt x="690372" y="1380744"/>
                  </a:lnTo>
                  <a:lnTo>
                    <a:pt x="643108" y="1379151"/>
                  </a:lnTo>
                  <a:lnTo>
                    <a:pt x="596698" y="1374441"/>
                  </a:lnTo>
                  <a:lnTo>
                    <a:pt x="551245" y="1366716"/>
                  </a:lnTo>
                  <a:lnTo>
                    <a:pt x="506853" y="1356081"/>
                  </a:lnTo>
                  <a:lnTo>
                    <a:pt x="463623" y="1342637"/>
                  </a:lnTo>
                  <a:lnTo>
                    <a:pt x="421659" y="1326487"/>
                  </a:lnTo>
                  <a:lnTo>
                    <a:pt x="381064" y="1307734"/>
                  </a:lnTo>
                  <a:lnTo>
                    <a:pt x="341940" y="1286481"/>
                  </a:lnTo>
                  <a:lnTo>
                    <a:pt x="304390" y="1262831"/>
                  </a:lnTo>
                  <a:lnTo>
                    <a:pt x="268518" y="1236887"/>
                  </a:lnTo>
                  <a:lnTo>
                    <a:pt x="234425" y="1208752"/>
                  </a:lnTo>
                  <a:lnTo>
                    <a:pt x="202215" y="1178528"/>
                  </a:lnTo>
                  <a:lnTo>
                    <a:pt x="171991" y="1146318"/>
                  </a:lnTo>
                  <a:lnTo>
                    <a:pt x="143856" y="1112225"/>
                  </a:lnTo>
                  <a:lnTo>
                    <a:pt x="117912" y="1076353"/>
                  </a:lnTo>
                  <a:lnTo>
                    <a:pt x="94262" y="1038803"/>
                  </a:lnTo>
                  <a:lnTo>
                    <a:pt x="73009" y="999679"/>
                  </a:lnTo>
                  <a:lnTo>
                    <a:pt x="54256" y="959084"/>
                  </a:lnTo>
                  <a:lnTo>
                    <a:pt x="38106" y="917120"/>
                  </a:lnTo>
                  <a:lnTo>
                    <a:pt x="24662" y="873890"/>
                  </a:lnTo>
                  <a:lnTo>
                    <a:pt x="14027" y="829498"/>
                  </a:lnTo>
                  <a:lnTo>
                    <a:pt x="6302" y="784045"/>
                  </a:lnTo>
                  <a:lnTo>
                    <a:pt x="1592" y="737635"/>
                  </a:lnTo>
                  <a:lnTo>
                    <a:pt x="0" y="690371"/>
                  </a:lnTo>
                  <a:close/>
                </a:path>
                <a:path w="1381125" h="1381125">
                  <a:moveTo>
                    <a:pt x="112775" y="691133"/>
                  </a:moveTo>
                  <a:lnTo>
                    <a:pt x="114693" y="643701"/>
                  </a:lnTo>
                  <a:lnTo>
                    <a:pt x="120346" y="597324"/>
                  </a:lnTo>
                  <a:lnTo>
                    <a:pt x="129585" y="552152"/>
                  </a:lnTo>
                  <a:lnTo>
                    <a:pt x="142262" y="508333"/>
                  </a:lnTo>
                  <a:lnTo>
                    <a:pt x="158228" y="466016"/>
                  </a:lnTo>
                  <a:lnTo>
                    <a:pt x="177333" y="425351"/>
                  </a:lnTo>
                  <a:lnTo>
                    <a:pt x="199430" y="386485"/>
                  </a:lnTo>
                  <a:lnTo>
                    <a:pt x="224369" y="349569"/>
                  </a:lnTo>
                  <a:lnTo>
                    <a:pt x="252001" y="314750"/>
                  </a:lnTo>
                  <a:lnTo>
                    <a:pt x="282178" y="282178"/>
                  </a:lnTo>
                  <a:lnTo>
                    <a:pt x="314750" y="252001"/>
                  </a:lnTo>
                  <a:lnTo>
                    <a:pt x="349569" y="224369"/>
                  </a:lnTo>
                  <a:lnTo>
                    <a:pt x="386485" y="199430"/>
                  </a:lnTo>
                  <a:lnTo>
                    <a:pt x="425351" y="177333"/>
                  </a:lnTo>
                  <a:lnTo>
                    <a:pt x="466016" y="158228"/>
                  </a:lnTo>
                  <a:lnTo>
                    <a:pt x="508333" y="142262"/>
                  </a:lnTo>
                  <a:lnTo>
                    <a:pt x="552152" y="129585"/>
                  </a:lnTo>
                  <a:lnTo>
                    <a:pt x="597324" y="120346"/>
                  </a:lnTo>
                  <a:lnTo>
                    <a:pt x="643701" y="114693"/>
                  </a:lnTo>
                  <a:lnTo>
                    <a:pt x="691134" y="112775"/>
                  </a:lnTo>
                  <a:lnTo>
                    <a:pt x="738566" y="114693"/>
                  </a:lnTo>
                  <a:lnTo>
                    <a:pt x="784943" y="120346"/>
                  </a:lnTo>
                  <a:lnTo>
                    <a:pt x="830115" y="129585"/>
                  </a:lnTo>
                  <a:lnTo>
                    <a:pt x="873934" y="142262"/>
                  </a:lnTo>
                  <a:lnTo>
                    <a:pt x="916251" y="158228"/>
                  </a:lnTo>
                  <a:lnTo>
                    <a:pt x="956916" y="177333"/>
                  </a:lnTo>
                  <a:lnTo>
                    <a:pt x="995782" y="199430"/>
                  </a:lnTo>
                  <a:lnTo>
                    <a:pt x="1032698" y="224369"/>
                  </a:lnTo>
                  <a:lnTo>
                    <a:pt x="1067517" y="252001"/>
                  </a:lnTo>
                  <a:lnTo>
                    <a:pt x="1100089" y="282178"/>
                  </a:lnTo>
                  <a:lnTo>
                    <a:pt x="1130266" y="314750"/>
                  </a:lnTo>
                  <a:lnTo>
                    <a:pt x="1157898" y="349569"/>
                  </a:lnTo>
                  <a:lnTo>
                    <a:pt x="1182837" y="386485"/>
                  </a:lnTo>
                  <a:lnTo>
                    <a:pt x="1204934" y="425351"/>
                  </a:lnTo>
                  <a:lnTo>
                    <a:pt x="1224039" y="466016"/>
                  </a:lnTo>
                  <a:lnTo>
                    <a:pt x="1240005" y="508333"/>
                  </a:lnTo>
                  <a:lnTo>
                    <a:pt x="1252682" y="552152"/>
                  </a:lnTo>
                  <a:lnTo>
                    <a:pt x="1261921" y="597324"/>
                  </a:lnTo>
                  <a:lnTo>
                    <a:pt x="1267574" y="643701"/>
                  </a:lnTo>
                  <a:lnTo>
                    <a:pt x="1269491" y="691133"/>
                  </a:lnTo>
                  <a:lnTo>
                    <a:pt x="1267574" y="738566"/>
                  </a:lnTo>
                  <a:lnTo>
                    <a:pt x="1261921" y="784943"/>
                  </a:lnTo>
                  <a:lnTo>
                    <a:pt x="1252682" y="830115"/>
                  </a:lnTo>
                  <a:lnTo>
                    <a:pt x="1240005" y="873934"/>
                  </a:lnTo>
                  <a:lnTo>
                    <a:pt x="1224039" y="916251"/>
                  </a:lnTo>
                  <a:lnTo>
                    <a:pt x="1204934" y="956916"/>
                  </a:lnTo>
                  <a:lnTo>
                    <a:pt x="1182837" y="995782"/>
                  </a:lnTo>
                  <a:lnTo>
                    <a:pt x="1157898" y="1032698"/>
                  </a:lnTo>
                  <a:lnTo>
                    <a:pt x="1130266" y="1067517"/>
                  </a:lnTo>
                  <a:lnTo>
                    <a:pt x="1100089" y="1100089"/>
                  </a:lnTo>
                  <a:lnTo>
                    <a:pt x="1067517" y="1130266"/>
                  </a:lnTo>
                  <a:lnTo>
                    <a:pt x="1032698" y="1157898"/>
                  </a:lnTo>
                  <a:lnTo>
                    <a:pt x="995782" y="1182837"/>
                  </a:lnTo>
                  <a:lnTo>
                    <a:pt x="956916" y="1204934"/>
                  </a:lnTo>
                  <a:lnTo>
                    <a:pt x="916251" y="1224039"/>
                  </a:lnTo>
                  <a:lnTo>
                    <a:pt x="873934" y="1240005"/>
                  </a:lnTo>
                  <a:lnTo>
                    <a:pt x="830115" y="1252682"/>
                  </a:lnTo>
                  <a:lnTo>
                    <a:pt x="784943" y="1261921"/>
                  </a:lnTo>
                  <a:lnTo>
                    <a:pt x="738566" y="1267574"/>
                  </a:lnTo>
                  <a:lnTo>
                    <a:pt x="691134" y="1269492"/>
                  </a:lnTo>
                  <a:lnTo>
                    <a:pt x="643701" y="1267574"/>
                  </a:lnTo>
                  <a:lnTo>
                    <a:pt x="597324" y="1261921"/>
                  </a:lnTo>
                  <a:lnTo>
                    <a:pt x="552152" y="1252682"/>
                  </a:lnTo>
                  <a:lnTo>
                    <a:pt x="508333" y="1240005"/>
                  </a:lnTo>
                  <a:lnTo>
                    <a:pt x="466016" y="1224039"/>
                  </a:lnTo>
                  <a:lnTo>
                    <a:pt x="425351" y="1204934"/>
                  </a:lnTo>
                  <a:lnTo>
                    <a:pt x="386485" y="1182837"/>
                  </a:lnTo>
                  <a:lnTo>
                    <a:pt x="349569" y="1157898"/>
                  </a:lnTo>
                  <a:lnTo>
                    <a:pt x="314750" y="1130266"/>
                  </a:lnTo>
                  <a:lnTo>
                    <a:pt x="282178" y="1100089"/>
                  </a:lnTo>
                  <a:lnTo>
                    <a:pt x="252001" y="1067517"/>
                  </a:lnTo>
                  <a:lnTo>
                    <a:pt x="224369" y="1032698"/>
                  </a:lnTo>
                  <a:lnTo>
                    <a:pt x="199430" y="995782"/>
                  </a:lnTo>
                  <a:lnTo>
                    <a:pt x="177333" y="956916"/>
                  </a:lnTo>
                  <a:lnTo>
                    <a:pt x="158228" y="916251"/>
                  </a:lnTo>
                  <a:lnTo>
                    <a:pt x="142262" y="873934"/>
                  </a:lnTo>
                  <a:lnTo>
                    <a:pt x="129585" y="830115"/>
                  </a:lnTo>
                  <a:lnTo>
                    <a:pt x="120346" y="784943"/>
                  </a:lnTo>
                  <a:lnTo>
                    <a:pt x="114693" y="738566"/>
                  </a:lnTo>
                  <a:lnTo>
                    <a:pt x="112775" y="691133"/>
                  </a:lnTo>
                  <a:close/>
                </a:path>
                <a:path w="1381125" h="1381125">
                  <a:moveTo>
                    <a:pt x="204216" y="691133"/>
                  </a:moveTo>
                  <a:lnTo>
                    <a:pt x="206445" y="644249"/>
                  </a:lnTo>
                  <a:lnTo>
                    <a:pt x="212997" y="598624"/>
                  </a:lnTo>
                  <a:lnTo>
                    <a:pt x="223669" y="554462"/>
                  </a:lnTo>
                  <a:lnTo>
                    <a:pt x="238254" y="511967"/>
                  </a:lnTo>
                  <a:lnTo>
                    <a:pt x="256550" y="471344"/>
                  </a:lnTo>
                  <a:lnTo>
                    <a:pt x="278351" y="432797"/>
                  </a:lnTo>
                  <a:lnTo>
                    <a:pt x="303454" y="396530"/>
                  </a:lnTo>
                  <a:lnTo>
                    <a:pt x="331655" y="362748"/>
                  </a:lnTo>
                  <a:lnTo>
                    <a:pt x="362748" y="331655"/>
                  </a:lnTo>
                  <a:lnTo>
                    <a:pt x="396530" y="303454"/>
                  </a:lnTo>
                  <a:lnTo>
                    <a:pt x="432797" y="278351"/>
                  </a:lnTo>
                  <a:lnTo>
                    <a:pt x="471344" y="256550"/>
                  </a:lnTo>
                  <a:lnTo>
                    <a:pt x="511967" y="238254"/>
                  </a:lnTo>
                  <a:lnTo>
                    <a:pt x="554462" y="223669"/>
                  </a:lnTo>
                  <a:lnTo>
                    <a:pt x="598624" y="212997"/>
                  </a:lnTo>
                  <a:lnTo>
                    <a:pt x="644249" y="206445"/>
                  </a:lnTo>
                  <a:lnTo>
                    <a:pt x="691134" y="204215"/>
                  </a:lnTo>
                  <a:lnTo>
                    <a:pt x="738018" y="206445"/>
                  </a:lnTo>
                  <a:lnTo>
                    <a:pt x="783643" y="212997"/>
                  </a:lnTo>
                  <a:lnTo>
                    <a:pt x="827805" y="223669"/>
                  </a:lnTo>
                  <a:lnTo>
                    <a:pt x="870300" y="238254"/>
                  </a:lnTo>
                  <a:lnTo>
                    <a:pt x="910923" y="256550"/>
                  </a:lnTo>
                  <a:lnTo>
                    <a:pt x="949470" y="278351"/>
                  </a:lnTo>
                  <a:lnTo>
                    <a:pt x="985737" y="303454"/>
                  </a:lnTo>
                  <a:lnTo>
                    <a:pt x="1019519" y="331655"/>
                  </a:lnTo>
                  <a:lnTo>
                    <a:pt x="1050612" y="362748"/>
                  </a:lnTo>
                  <a:lnTo>
                    <a:pt x="1078813" y="396530"/>
                  </a:lnTo>
                  <a:lnTo>
                    <a:pt x="1103916" y="432797"/>
                  </a:lnTo>
                  <a:lnTo>
                    <a:pt x="1125717" y="471344"/>
                  </a:lnTo>
                  <a:lnTo>
                    <a:pt x="1144013" y="511967"/>
                  </a:lnTo>
                  <a:lnTo>
                    <a:pt x="1158598" y="554462"/>
                  </a:lnTo>
                  <a:lnTo>
                    <a:pt x="1169270" y="598624"/>
                  </a:lnTo>
                  <a:lnTo>
                    <a:pt x="1175822" y="644249"/>
                  </a:lnTo>
                  <a:lnTo>
                    <a:pt x="1178052" y="691133"/>
                  </a:lnTo>
                  <a:lnTo>
                    <a:pt x="1175822" y="738018"/>
                  </a:lnTo>
                  <a:lnTo>
                    <a:pt x="1169270" y="783643"/>
                  </a:lnTo>
                  <a:lnTo>
                    <a:pt x="1158598" y="827805"/>
                  </a:lnTo>
                  <a:lnTo>
                    <a:pt x="1144013" y="870300"/>
                  </a:lnTo>
                  <a:lnTo>
                    <a:pt x="1125717" y="910923"/>
                  </a:lnTo>
                  <a:lnTo>
                    <a:pt x="1103916" y="949470"/>
                  </a:lnTo>
                  <a:lnTo>
                    <a:pt x="1078813" y="985737"/>
                  </a:lnTo>
                  <a:lnTo>
                    <a:pt x="1050612" y="1019519"/>
                  </a:lnTo>
                  <a:lnTo>
                    <a:pt x="1019519" y="1050612"/>
                  </a:lnTo>
                  <a:lnTo>
                    <a:pt x="985737" y="1078813"/>
                  </a:lnTo>
                  <a:lnTo>
                    <a:pt x="949470" y="1103916"/>
                  </a:lnTo>
                  <a:lnTo>
                    <a:pt x="910923" y="1125717"/>
                  </a:lnTo>
                  <a:lnTo>
                    <a:pt x="870300" y="1144013"/>
                  </a:lnTo>
                  <a:lnTo>
                    <a:pt x="827805" y="1158598"/>
                  </a:lnTo>
                  <a:lnTo>
                    <a:pt x="783643" y="1169270"/>
                  </a:lnTo>
                  <a:lnTo>
                    <a:pt x="738018" y="1175822"/>
                  </a:lnTo>
                  <a:lnTo>
                    <a:pt x="691134" y="1178052"/>
                  </a:lnTo>
                  <a:lnTo>
                    <a:pt x="644249" y="1175822"/>
                  </a:lnTo>
                  <a:lnTo>
                    <a:pt x="598624" y="1169270"/>
                  </a:lnTo>
                  <a:lnTo>
                    <a:pt x="554462" y="1158598"/>
                  </a:lnTo>
                  <a:lnTo>
                    <a:pt x="511967" y="1144013"/>
                  </a:lnTo>
                  <a:lnTo>
                    <a:pt x="471344" y="1125717"/>
                  </a:lnTo>
                  <a:lnTo>
                    <a:pt x="432797" y="1103916"/>
                  </a:lnTo>
                  <a:lnTo>
                    <a:pt x="396530" y="1078813"/>
                  </a:lnTo>
                  <a:lnTo>
                    <a:pt x="362748" y="1050612"/>
                  </a:lnTo>
                  <a:lnTo>
                    <a:pt x="331655" y="1019519"/>
                  </a:lnTo>
                  <a:lnTo>
                    <a:pt x="303454" y="985737"/>
                  </a:lnTo>
                  <a:lnTo>
                    <a:pt x="278351" y="949470"/>
                  </a:lnTo>
                  <a:lnTo>
                    <a:pt x="256550" y="910923"/>
                  </a:lnTo>
                  <a:lnTo>
                    <a:pt x="238254" y="870300"/>
                  </a:lnTo>
                  <a:lnTo>
                    <a:pt x="223669" y="827805"/>
                  </a:lnTo>
                  <a:lnTo>
                    <a:pt x="212997" y="783643"/>
                  </a:lnTo>
                  <a:lnTo>
                    <a:pt x="206445" y="738018"/>
                  </a:lnTo>
                  <a:lnTo>
                    <a:pt x="204216" y="691133"/>
                  </a:lnTo>
                  <a:close/>
                </a:path>
              </a:pathLst>
            </a:custGeom>
            <a:ln w="19812">
              <a:solidFill>
                <a:srgbClr val="FF00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658736" y="1936191"/>
            <a:ext cx="55118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Trebuchet MS"/>
                <a:cs typeface="Trebuchet MS"/>
              </a:rPr>
              <a:t>4</a:t>
            </a:r>
            <a:r>
              <a:rPr sz="1800" spc="114" dirty="0">
                <a:latin typeface="Trebuchet MS"/>
                <a:cs typeface="Trebuchet MS"/>
              </a:rPr>
              <a:t>0</a:t>
            </a:r>
            <a:r>
              <a:rPr sz="1800" spc="80" dirty="0">
                <a:latin typeface="Trebuchet MS"/>
                <a:cs typeface="Trebuchet MS"/>
              </a:rPr>
              <a:t>p</a:t>
            </a:r>
            <a:r>
              <a:rPr sz="1800" spc="5" dirty="0">
                <a:latin typeface="Trebuchet MS"/>
                <a:cs typeface="Trebuchet MS"/>
              </a:rPr>
              <a:t>x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771003" y="2914904"/>
            <a:ext cx="5505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10" dirty="0">
                <a:latin typeface="Trebuchet MS"/>
                <a:cs typeface="Trebuchet MS"/>
              </a:rPr>
              <a:t>40</a:t>
            </a:r>
            <a:r>
              <a:rPr sz="1800" spc="105" dirty="0">
                <a:latin typeface="Trebuchet MS"/>
                <a:cs typeface="Trebuchet MS"/>
              </a:rPr>
              <a:t>p</a:t>
            </a:r>
            <a:r>
              <a:rPr sz="1800" spc="5" dirty="0">
                <a:latin typeface="Trebuchet MS"/>
                <a:cs typeface="Trebuchet MS"/>
              </a:rPr>
              <a:t>x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Patrones </a:t>
            </a:r>
            <a:r>
              <a:rPr spc="95" dirty="0"/>
              <a:t>de</a:t>
            </a:r>
            <a:r>
              <a:rPr spc="-135" dirty="0"/>
              <a:t> </a:t>
            </a:r>
            <a:r>
              <a:rPr spc="105" dirty="0"/>
              <a:t>diseño</a:t>
            </a:r>
          </a:p>
          <a:p>
            <a:pPr marL="1270" algn="ctr">
              <a:lnSpc>
                <a:spcPct val="100000"/>
              </a:lnSpc>
              <a:spcBef>
                <a:spcPts val="75"/>
              </a:spcBef>
            </a:pPr>
            <a:r>
              <a:rPr sz="1400" spc="40" dirty="0"/>
              <a:t>design</a:t>
            </a:r>
            <a:r>
              <a:rPr sz="1400" spc="25" dirty="0"/>
              <a:t> </a:t>
            </a:r>
            <a:r>
              <a:rPr sz="1400" spc="30" dirty="0"/>
              <a:t>patterns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3385820" y="1769343"/>
            <a:ext cx="2375535" cy="2083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065" marR="5080" indent="-1905" algn="ctr">
              <a:lnSpc>
                <a:spcPct val="150100"/>
              </a:lnSpc>
              <a:spcBef>
                <a:spcPts val="95"/>
              </a:spcBef>
            </a:pPr>
            <a:r>
              <a:rPr sz="1800" u="sng" spc="8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2"/>
              </a:rPr>
              <a:t>pattrns.com </a:t>
            </a:r>
            <a:r>
              <a:rPr sz="1800" spc="85" dirty="0">
                <a:solidFill>
                  <a:srgbClr val="0096A7"/>
                </a:solidFill>
                <a:latin typeface="Trebuchet MS"/>
                <a:cs typeface="Trebuchet MS"/>
              </a:rPr>
              <a:t> </a:t>
            </a:r>
            <a:r>
              <a:rPr sz="1800" u="sng" spc="10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3"/>
              </a:rPr>
              <a:t>zu</a:t>
            </a:r>
            <a:r>
              <a:rPr sz="1800" u="sng" spc="6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3"/>
              </a:rPr>
              <a:t>r</a:t>
            </a:r>
            <a:r>
              <a:rPr sz="1800" u="sng" spc="12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3"/>
              </a:rPr>
              <a:t>b</a:t>
            </a:r>
            <a:r>
              <a:rPr sz="1800" u="sng" spc="4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3"/>
              </a:rPr>
              <a:t>.com/</a:t>
            </a:r>
            <a:r>
              <a:rPr sz="1800" u="sng" spc="3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3"/>
              </a:rPr>
              <a:t>p</a:t>
            </a:r>
            <a:r>
              <a:rPr sz="1800" u="sng" spc="6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3"/>
              </a:rPr>
              <a:t>atterntap </a:t>
            </a:r>
            <a:r>
              <a:rPr sz="1800" spc="45" dirty="0">
                <a:solidFill>
                  <a:srgbClr val="0096A7"/>
                </a:solidFill>
                <a:latin typeface="Trebuchet MS"/>
                <a:cs typeface="Trebuchet MS"/>
              </a:rPr>
              <a:t> </a:t>
            </a:r>
            <a:r>
              <a:rPr sz="1800" u="sng" spc="70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4"/>
              </a:rPr>
              <a:t>dribbble.com </a:t>
            </a:r>
            <a:r>
              <a:rPr sz="1800" spc="70" dirty="0">
                <a:solidFill>
                  <a:srgbClr val="0096A7"/>
                </a:solidFill>
                <a:latin typeface="Trebuchet MS"/>
                <a:cs typeface="Trebuchet MS"/>
              </a:rPr>
              <a:t> </a:t>
            </a:r>
            <a:r>
              <a:rPr sz="1800" u="sng" spc="6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5"/>
              </a:rPr>
              <a:t>behance.net </a:t>
            </a:r>
            <a:r>
              <a:rPr sz="1800" spc="65" dirty="0">
                <a:solidFill>
                  <a:srgbClr val="0096A7"/>
                </a:solidFill>
                <a:latin typeface="Trebuchet MS"/>
                <a:cs typeface="Trebuchet MS"/>
              </a:rPr>
              <a:t> </a:t>
            </a:r>
            <a:r>
              <a:rPr sz="1800" u="sng" spc="65" dirty="0">
                <a:solidFill>
                  <a:srgbClr val="0096A7"/>
                </a:solidFill>
                <a:uFill>
                  <a:solidFill>
                    <a:srgbClr val="0096A7"/>
                  </a:solidFill>
                </a:uFill>
                <a:latin typeface="Trebuchet MS"/>
                <a:cs typeface="Trebuchet MS"/>
                <a:hlinkClick r:id="rId6"/>
              </a:rPr>
              <a:t>material.uplabs.com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Sistemas </a:t>
            </a:r>
            <a:r>
              <a:rPr spc="95" dirty="0"/>
              <a:t>de</a:t>
            </a:r>
            <a:r>
              <a:rPr spc="-165" dirty="0"/>
              <a:t> </a:t>
            </a:r>
            <a:r>
              <a:rPr spc="105" dirty="0"/>
              <a:t>diseño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400" spc="40" dirty="0"/>
              <a:t>design</a:t>
            </a:r>
            <a:r>
              <a:rPr sz="1400" spc="25" dirty="0"/>
              <a:t> </a:t>
            </a:r>
            <a:r>
              <a:rPr sz="1400" spc="85" dirty="0"/>
              <a:t>systems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980643" y="2455925"/>
            <a:ext cx="7214234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59130" marR="5080" indent="-647065">
              <a:lnSpc>
                <a:spcPct val="114999"/>
              </a:lnSpc>
              <a:spcBef>
                <a:spcPts val="100"/>
              </a:spcBef>
            </a:pPr>
            <a:r>
              <a:rPr sz="2400" spc="25" dirty="0">
                <a:latin typeface="Trebuchet MS"/>
                <a:cs typeface="Trebuchet MS"/>
              </a:rPr>
              <a:t>Lenguaje </a:t>
            </a:r>
            <a:r>
              <a:rPr sz="2400" spc="40" dirty="0">
                <a:latin typeface="Trebuchet MS"/>
                <a:cs typeface="Trebuchet MS"/>
              </a:rPr>
              <a:t>visual </a:t>
            </a:r>
            <a:r>
              <a:rPr sz="2400" spc="30" dirty="0">
                <a:latin typeface="Trebuchet MS"/>
                <a:cs typeface="Trebuchet MS"/>
              </a:rPr>
              <a:t>e </a:t>
            </a:r>
            <a:r>
              <a:rPr sz="2400" spc="70" dirty="0">
                <a:latin typeface="Trebuchet MS"/>
                <a:cs typeface="Trebuchet MS"/>
              </a:rPr>
              <a:t>implementación </a:t>
            </a:r>
            <a:r>
              <a:rPr sz="2400" spc="75" dirty="0">
                <a:latin typeface="Trebuchet MS"/>
                <a:cs typeface="Trebuchet MS"/>
              </a:rPr>
              <a:t>de </a:t>
            </a:r>
            <a:r>
              <a:rPr sz="2400" spc="105" dirty="0">
                <a:latin typeface="Trebuchet MS"/>
                <a:cs typeface="Trebuchet MS"/>
              </a:rPr>
              <a:t>los</a:t>
            </a:r>
            <a:r>
              <a:rPr sz="2400" spc="-185" dirty="0">
                <a:latin typeface="Trebuchet MS"/>
                <a:cs typeface="Trebuchet MS"/>
              </a:rPr>
              <a:t> </a:t>
            </a:r>
            <a:r>
              <a:rPr sz="2400" spc="75" dirty="0">
                <a:latin typeface="Trebuchet MS"/>
                <a:cs typeface="Trebuchet MS"/>
              </a:rPr>
              <a:t>patrones  de </a:t>
            </a:r>
            <a:r>
              <a:rPr sz="2400" spc="85" dirty="0">
                <a:latin typeface="Trebuchet MS"/>
                <a:cs typeface="Trebuchet MS"/>
              </a:rPr>
              <a:t>diseño </a:t>
            </a:r>
            <a:r>
              <a:rPr sz="2400" spc="45" dirty="0">
                <a:latin typeface="Trebuchet MS"/>
                <a:cs typeface="Trebuchet MS"/>
              </a:rPr>
              <a:t>para </a:t>
            </a:r>
            <a:r>
              <a:rPr sz="2400" spc="114" dirty="0">
                <a:latin typeface="Trebuchet MS"/>
                <a:cs typeface="Trebuchet MS"/>
              </a:rPr>
              <a:t>un </a:t>
            </a:r>
            <a:r>
              <a:rPr sz="2400" spc="80" dirty="0">
                <a:latin typeface="Trebuchet MS"/>
                <a:cs typeface="Trebuchet MS"/>
              </a:rPr>
              <a:t>producto </a:t>
            </a:r>
            <a:r>
              <a:rPr sz="2400" spc="75" dirty="0">
                <a:latin typeface="Trebuchet MS"/>
                <a:cs typeface="Trebuchet MS"/>
              </a:rPr>
              <a:t>en</a:t>
            </a:r>
            <a:r>
              <a:rPr sz="2400" spc="-295" dirty="0">
                <a:latin typeface="Trebuchet MS"/>
                <a:cs typeface="Trebuchet MS"/>
              </a:rPr>
              <a:t> </a:t>
            </a:r>
            <a:r>
              <a:rPr sz="2400" spc="15" dirty="0">
                <a:latin typeface="Trebuchet MS"/>
                <a:cs typeface="Trebuchet MS"/>
              </a:rPr>
              <a:t>particular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38072" y="586740"/>
            <a:ext cx="6467856" cy="36027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756152" y="4332833"/>
            <a:ext cx="1632585" cy="51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10" dirty="0">
                <a:latin typeface="Trebuchet MS"/>
                <a:cs typeface="Trebuchet MS"/>
              </a:rPr>
              <a:t>Material</a:t>
            </a:r>
            <a:r>
              <a:rPr sz="1800" spc="-85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design</a:t>
            </a:r>
            <a:endParaRPr sz="1800">
              <a:latin typeface="Trebuchet MS"/>
              <a:cs typeface="Trebuchet MS"/>
            </a:endParaRPr>
          </a:p>
          <a:p>
            <a:pPr marL="1270" algn="ctr">
              <a:lnSpc>
                <a:spcPct val="100000"/>
              </a:lnSpc>
              <a:spcBef>
                <a:spcPts val="15"/>
              </a:spcBef>
            </a:pPr>
            <a:r>
              <a:rPr sz="1400" spc="30" dirty="0">
                <a:latin typeface="Trebuchet MS"/>
                <a:cs typeface="Trebuchet MS"/>
              </a:rPr>
              <a:t>material.io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375152" y="4332833"/>
            <a:ext cx="2395855" cy="515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800" spc="20" dirty="0">
                <a:latin typeface="Trebuchet MS"/>
                <a:cs typeface="Trebuchet MS"/>
              </a:rPr>
              <a:t>Lightning</a:t>
            </a:r>
            <a:r>
              <a:rPr sz="1800" spc="-25" dirty="0">
                <a:latin typeface="Trebuchet MS"/>
                <a:cs typeface="Trebuchet MS"/>
              </a:rPr>
              <a:t> </a:t>
            </a:r>
            <a:r>
              <a:rPr sz="1800" spc="50" dirty="0">
                <a:latin typeface="Trebuchet MS"/>
                <a:cs typeface="Trebuchet MS"/>
              </a:rPr>
              <a:t>design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"/>
              </a:spcBef>
            </a:pPr>
            <a:r>
              <a:rPr sz="1400" spc="35" dirty="0">
                <a:latin typeface="Trebuchet MS"/>
                <a:cs typeface="Trebuchet MS"/>
              </a:rPr>
              <a:t>lig</a:t>
            </a:r>
            <a:r>
              <a:rPr sz="1400" spc="40" dirty="0">
                <a:latin typeface="Trebuchet MS"/>
                <a:cs typeface="Trebuchet MS"/>
              </a:rPr>
              <a:t>h</a:t>
            </a:r>
            <a:r>
              <a:rPr sz="1400" spc="55" dirty="0">
                <a:latin typeface="Trebuchet MS"/>
                <a:cs typeface="Trebuchet MS"/>
              </a:rPr>
              <a:t>t</a:t>
            </a:r>
            <a:r>
              <a:rPr sz="1400" spc="65" dirty="0">
                <a:latin typeface="Trebuchet MS"/>
                <a:cs typeface="Trebuchet MS"/>
              </a:rPr>
              <a:t>n</a:t>
            </a:r>
            <a:r>
              <a:rPr sz="1400" spc="25" dirty="0">
                <a:latin typeface="Trebuchet MS"/>
                <a:cs typeface="Trebuchet MS"/>
              </a:rPr>
              <a:t>i</a:t>
            </a:r>
            <a:r>
              <a:rPr sz="1400" spc="40" dirty="0">
                <a:latin typeface="Trebuchet MS"/>
                <a:cs typeface="Trebuchet MS"/>
              </a:rPr>
              <a:t>n</a:t>
            </a:r>
            <a:r>
              <a:rPr sz="1400" spc="95" dirty="0">
                <a:latin typeface="Trebuchet MS"/>
                <a:cs typeface="Trebuchet MS"/>
              </a:rPr>
              <a:t>gdes</a:t>
            </a:r>
            <a:r>
              <a:rPr sz="1400" spc="15" dirty="0">
                <a:latin typeface="Trebuchet MS"/>
                <a:cs typeface="Trebuchet MS"/>
              </a:rPr>
              <a:t>i</a:t>
            </a:r>
            <a:r>
              <a:rPr sz="1400" spc="20" dirty="0">
                <a:latin typeface="Trebuchet MS"/>
                <a:cs typeface="Trebuchet MS"/>
              </a:rPr>
              <a:t>g</a:t>
            </a:r>
            <a:r>
              <a:rPr sz="1400" spc="90" dirty="0">
                <a:latin typeface="Trebuchet MS"/>
                <a:cs typeface="Trebuchet MS"/>
              </a:rPr>
              <a:t>nsyst</a:t>
            </a:r>
            <a:r>
              <a:rPr sz="1400" spc="100" dirty="0">
                <a:latin typeface="Trebuchet MS"/>
                <a:cs typeface="Trebuchet MS"/>
              </a:rPr>
              <a:t>e</a:t>
            </a:r>
            <a:r>
              <a:rPr sz="1400" spc="175" dirty="0">
                <a:latin typeface="Trebuchet MS"/>
                <a:cs typeface="Trebuchet MS"/>
              </a:rPr>
              <a:t>m</a:t>
            </a:r>
            <a:r>
              <a:rPr sz="1400" spc="55" dirty="0">
                <a:latin typeface="Trebuchet MS"/>
                <a:cs typeface="Trebuchet MS"/>
              </a:rPr>
              <a:t>.com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3688" y="355091"/>
            <a:ext cx="6647688" cy="381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886455" y="2083307"/>
            <a:ext cx="1379220" cy="1381125"/>
          </a:xfrm>
          <a:custGeom>
            <a:avLst/>
            <a:gdLst/>
            <a:ahLst/>
            <a:cxnLst/>
            <a:rect l="l" t="t" r="r" b="b"/>
            <a:pathLst>
              <a:path w="1379220" h="1381125">
                <a:moveTo>
                  <a:pt x="689609" y="0"/>
                </a:moveTo>
                <a:lnTo>
                  <a:pt x="642393" y="1592"/>
                </a:lnTo>
                <a:lnTo>
                  <a:pt x="596031" y="6302"/>
                </a:lnTo>
                <a:lnTo>
                  <a:pt x="550626" y="14027"/>
                </a:lnTo>
                <a:lnTo>
                  <a:pt x="506280" y="24662"/>
                </a:lnTo>
                <a:lnTo>
                  <a:pt x="463096" y="38106"/>
                </a:lnTo>
                <a:lnTo>
                  <a:pt x="421177" y="54256"/>
                </a:lnTo>
                <a:lnTo>
                  <a:pt x="380626" y="73009"/>
                </a:lnTo>
                <a:lnTo>
                  <a:pt x="341545" y="94262"/>
                </a:lnTo>
                <a:lnTo>
                  <a:pt x="304037" y="117912"/>
                </a:lnTo>
                <a:lnTo>
                  <a:pt x="268204" y="143856"/>
                </a:lnTo>
                <a:lnTo>
                  <a:pt x="234150" y="171991"/>
                </a:lnTo>
                <a:lnTo>
                  <a:pt x="201977" y="202215"/>
                </a:lnTo>
                <a:lnTo>
                  <a:pt x="171788" y="234425"/>
                </a:lnTo>
                <a:lnTo>
                  <a:pt x="143685" y="268518"/>
                </a:lnTo>
                <a:lnTo>
                  <a:pt x="117771" y="304390"/>
                </a:lnTo>
                <a:lnTo>
                  <a:pt x="94149" y="341940"/>
                </a:lnTo>
                <a:lnTo>
                  <a:pt x="72921" y="381064"/>
                </a:lnTo>
                <a:lnTo>
                  <a:pt x="54191" y="421659"/>
                </a:lnTo>
                <a:lnTo>
                  <a:pt x="38060" y="463623"/>
                </a:lnTo>
                <a:lnTo>
                  <a:pt x="24632" y="506853"/>
                </a:lnTo>
                <a:lnTo>
                  <a:pt x="14009" y="551245"/>
                </a:lnTo>
                <a:lnTo>
                  <a:pt x="6295" y="596698"/>
                </a:lnTo>
                <a:lnTo>
                  <a:pt x="1590" y="643108"/>
                </a:lnTo>
                <a:lnTo>
                  <a:pt x="0" y="690372"/>
                </a:lnTo>
                <a:lnTo>
                  <a:pt x="1590" y="737635"/>
                </a:lnTo>
                <a:lnTo>
                  <a:pt x="6295" y="784045"/>
                </a:lnTo>
                <a:lnTo>
                  <a:pt x="14009" y="829498"/>
                </a:lnTo>
                <a:lnTo>
                  <a:pt x="24632" y="873890"/>
                </a:lnTo>
                <a:lnTo>
                  <a:pt x="38060" y="917120"/>
                </a:lnTo>
                <a:lnTo>
                  <a:pt x="54191" y="959084"/>
                </a:lnTo>
                <a:lnTo>
                  <a:pt x="72921" y="999679"/>
                </a:lnTo>
                <a:lnTo>
                  <a:pt x="94149" y="1038803"/>
                </a:lnTo>
                <a:lnTo>
                  <a:pt x="117771" y="1076353"/>
                </a:lnTo>
                <a:lnTo>
                  <a:pt x="143685" y="1112225"/>
                </a:lnTo>
                <a:lnTo>
                  <a:pt x="171788" y="1146318"/>
                </a:lnTo>
                <a:lnTo>
                  <a:pt x="201977" y="1178528"/>
                </a:lnTo>
                <a:lnTo>
                  <a:pt x="234150" y="1208752"/>
                </a:lnTo>
                <a:lnTo>
                  <a:pt x="268204" y="1236887"/>
                </a:lnTo>
                <a:lnTo>
                  <a:pt x="304037" y="1262831"/>
                </a:lnTo>
                <a:lnTo>
                  <a:pt x="341545" y="1286481"/>
                </a:lnTo>
                <a:lnTo>
                  <a:pt x="380626" y="1307734"/>
                </a:lnTo>
                <a:lnTo>
                  <a:pt x="421177" y="1326487"/>
                </a:lnTo>
                <a:lnTo>
                  <a:pt x="463096" y="1342637"/>
                </a:lnTo>
                <a:lnTo>
                  <a:pt x="506280" y="1356081"/>
                </a:lnTo>
                <a:lnTo>
                  <a:pt x="550626" y="1366716"/>
                </a:lnTo>
                <a:lnTo>
                  <a:pt x="596031" y="1374441"/>
                </a:lnTo>
                <a:lnTo>
                  <a:pt x="642393" y="1379151"/>
                </a:lnTo>
                <a:lnTo>
                  <a:pt x="689609" y="1380744"/>
                </a:lnTo>
                <a:lnTo>
                  <a:pt x="736826" y="1379151"/>
                </a:lnTo>
                <a:lnTo>
                  <a:pt x="783188" y="1374441"/>
                </a:lnTo>
                <a:lnTo>
                  <a:pt x="828593" y="1366716"/>
                </a:lnTo>
                <a:lnTo>
                  <a:pt x="872939" y="1356081"/>
                </a:lnTo>
                <a:lnTo>
                  <a:pt x="916123" y="1342637"/>
                </a:lnTo>
                <a:lnTo>
                  <a:pt x="958042" y="1326487"/>
                </a:lnTo>
                <a:lnTo>
                  <a:pt x="998593" y="1307734"/>
                </a:lnTo>
                <a:lnTo>
                  <a:pt x="1037674" y="1286481"/>
                </a:lnTo>
                <a:lnTo>
                  <a:pt x="1075182" y="1262831"/>
                </a:lnTo>
                <a:lnTo>
                  <a:pt x="1111015" y="1236887"/>
                </a:lnTo>
                <a:lnTo>
                  <a:pt x="1145069" y="1208752"/>
                </a:lnTo>
                <a:lnTo>
                  <a:pt x="1177242" y="1178528"/>
                </a:lnTo>
                <a:lnTo>
                  <a:pt x="1207431" y="1146318"/>
                </a:lnTo>
                <a:lnTo>
                  <a:pt x="1235534" y="1112225"/>
                </a:lnTo>
                <a:lnTo>
                  <a:pt x="1261448" y="1076353"/>
                </a:lnTo>
                <a:lnTo>
                  <a:pt x="1285070" y="1038803"/>
                </a:lnTo>
                <a:lnTo>
                  <a:pt x="1306298" y="999679"/>
                </a:lnTo>
                <a:lnTo>
                  <a:pt x="1325028" y="959084"/>
                </a:lnTo>
                <a:lnTo>
                  <a:pt x="1341159" y="917120"/>
                </a:lnTo>
                <a:lnTo>
                  <a:pt x="1354587" y="873890"/>
                </a:lnTo>
                <a:lnTo>
                  <a:pt x="1365210" y="829498"/>
                </a:lnTo>
                <a:lnTo>
                  <a:pt x="1372924" y="784045"/>
                </a:lnTo>
                <a:lnTo>
                  <a:pt x="1377629" y="737635"/>
                </a:lnTo>
                <a:lnTo>
                  <a:pt x="1379220" y="690372"/>
                </a:lnTo>
                <a:lnTo>
                  <a:pt x="1377629" y="643108"/>
                </a:lnTo>
                <a:lnTo>
                  <a:pt x="1372924" y="596698"/>
                </a:lnTo>
                <a:lnTo>
                  <a:pt x="1365210" y="551245"/>
                </a:lnTo>
                <a:lnTo>
                  <a:pt x="1354587" y="506853"/>
                </a:lnTo>
                <a:lnTo>
                  <a:pt x="1341159" y="463623"/>
                </a:lnTo>
                <a:lnTo>
                  <a:pt x="1325028" y="421659"/>
                </a:lnTo>
                <a:lnTo>
                  <a:pt x="1306298" y="381064"/>
                </a:lnTo>
                <a:lnTo>
                  <a:pt x="1285070" y="341940"/>
                </a:lnTo>
                <a:lnTo>
                  <a:pt x="1261448" y="304390"/>
                </a:lnTo>
                <a:lnTo>
                  <a:pt x="1235534" y="268518"/>
                </a:lnTo>
                <a:lnTo>
                  <a:pt x="1207431" y="234425"/>
                </a:lnTo>
                <a:lnTo>
                  <a:pt x="1177242" y="202215"/>
                </a:lnTo>
                <a:lnTo>
                  <a:pt x="1145069" y="171991"/>
                </a:lnTo>
                <a:lnTo>
                  <a:pt x="1111015" y="143856"/>
                </a:lnTo>
                <a:lnTo>
                  <a:pt x="1075182" y="117912"/>
                </a:lnTo>
                <a:lnTo>
                  <a:pt x="1037674" y="94262"/>
                </a:lnTo>
                <a:lnTo>
                  <a:pt x="998593" y="73009"/>
                </a:lnTo>
                <a:lnTo>
                  <a:pt x="958042" y="54256"/>
                </a:lnTo>
                <a:lnTo>
                  <a:pt x="916123" y="38106"/>
                </a:lnTo>
                <a:lnTo>
                  <a:pt x="872939" y="24662"/>
                </a:lnTo>
                <a:lnTo>
                  <a:pt x="828593" y="14027"/>
                </a:lnTo>
                <a:lnTo>
                  <a:pt x="783188" y="6302"/>
                </a:lnTo>
                <a:lnTo>
                  <a:pt x="736826" y="1592"/>
                </a:lnTo>
                <a:lnTo>
                  <a:pt x="689609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78323" y="2083307"/>
            <a:ext cx="1379220" cy="1381125"/>
          </a:xfrm>
          <a:custGeom>
            <a:avLst/>
            <a:gdLst/>
            <a:ahLst/>
            <a:cxnLst/>
            <a:rect l="l" t="t" r="r" b="b"/>
            <a:pathLst>
              <a:path w="1379220" h="1381125">
                <a:moveTo>
                  <a:pt x="689610" y="0"/>
                </a:moveTo>
                <a:lnTo>
                  <a:pt x="642393" y="1592"/>
                </a:lnTo>
                <a:lnTo>
                  <a:pt x="596031" y="6302"/>
                </a:lnTo>
                <a:lnTo>
                  <a:pt x="550626" y="14027"/>
                </a:lnTo>
                <a:lnTo>
                  <a:pt x="506280" y="24662"/>
                </a:lnTo>
                <a:lnTo>
                  <a:pt x="463096" y="38106"/>
                </a:lnTo>
                <a:lnTo>
                  <a:pt x="421177" y="54256"/>
                </a:lnTo>
                <a:lnTo>
                  <a:pt x="380626" y="73009"/>
                </a:lnTo>
                <a:lnTo>
                  <a:pt x="341545" y="94262"/>
                </a:lnTo>
                <a:lnTo>
                  <a:pt x="304037" y="117912"/>
                </a:lnTo>
                <a:lnTo>
                  <a:pt x="268204" y="143856"/>
                </a:lnTo>
                <a:lnTo>
                  <a:pt x="234150" y="171991"/>
                </a:lnTo>
                <a:lnTo>
                  <a:pt x="201977" y="202215"/>
                </a:lnTo>
                <a:lnTo>
                  <a:pt x="171788" y="234425"/>
                </a:lnTo>
                <a:lnTo>
                  <a:pt x="143685" y="268518"/>
                </a:lnTo>
                <a:lnTo>
                  <a:pt x="117771" y="304390"/>
                </a:lnTo>
                <a:lnTo>
                  <a:pt x="94149" y="341940"/>
                </a:lnTo>
                <a:lnTo>
                  <a:pt x="72921" y="381064"/>
                </a:lnTo>
                <a:lnTo>
                  <a:pt x="54191" y="421659"/>
                </a:lnTo>
                <a:lnTo>
                  <a:pt x="38060" y="463623"/>
                </a:lnTo>
                <a:lnTo>
                  <a:pt x="24632" y="506853"/>
                </a:lnTo>
                <a:lnTo>
                  <a:pt x="14009" y="551245"/>
                </a:lnTo>
                <a:lnTo>
                  <a:pt x="6295" y="596698"/>
                </a:lnTo>
                <a:lnTo>
                  <a:pt x="1590" y="643108"/>
                </a:lnTo>
                <a:lnTo>
                  <a:pt x="0" y="690372"/>
                </a:lnTo>
                <a:lnTo>
                  <a:pt x="1590" y="737635"/>
                </a:lnTo>
                <a:lnTo>
                  <a:pt x="6295" y="784045"/>
                </a:lnTo>
                <a:lnTo>
                  <a:pt x="14009" y="829498"/>
                </a:lnTo>
                <a:lnTo>
                  <a:pt x="24632" y="873890"/>
                </a:lnTo>
                <a:lnTo>
                  <a:pt x="38060" y="917120"/>
                </a:lnTo>
                <a:lnTo>
                  <a:pt x="54191" y="959084"/>
                </a:lnTo>
                <a:lnTo>
                  <a:pt x="72921" y="999679"/>
                </a:lnTo>
                <a:lnTo>
                  <a:pt x="94149" y="1038803"/>
                </a:lnTo>
                <a:lnTo>
                  <a:pt x="117771" y="1076353"/>
                </a:lnTo>
                <a:lnTo>
                  <a:pt x="143685" y="1112225"/>
                </a:lnTo>
                <a:lnTo>
                  <a:pt x="171788" y="1146318"/>
                </a:lnTo>
                <a:lnTo>
                  <a:pt x="201977" y="1178528"/>
                </a:lnTo>
                <a:lnTo>
                  <a:pt x="234150" y="1208752"/>
                </a:lnTo>
                <a:lnTo>
                  <a:pt x="268204" y="1236887"/>
                </a:lnTo>
                <a:lnTo>
                  <a:pt x="304037" y="1262831"/>
                </a:lnTo>
                <a:lnTo>
                  <a:pt x="341545" y="1286481"/>
                </a:lnTo>
                <a:lnTo>
                  <a:pt x="380626" y="1307734"/>
                </a:lnTo>
                <a:lnTo>
                  <a:pt x="421177" y="1326487"/>
                </a:lnTo>
                <a:lnTo>
                  <a:pt x="463096" y="1342637"/>
                </a:lnTo>
                <a:lnTo>
                  <a:pt x="506280" y="1356081"/>
                </a:lnTo>
                <a:lnTo>
                  <a:pt x="550626" y="1366716"/>
                </a:lnTo>
                <a:lnTo>
                  <a:pt x="596031" y="1374441"/>
                </a:lnTo>
                <a:lnTo>
                  <a:pt x="642393" y="1379151"/>
                </a:lnTo>
                <a:lnTo>
                  <a:pt x="689610" y="1380744"/>
                </a:lnTo>
                <a:lnTo>
                  <a:pt x="736826" y="1379151"/>
                </a:lnTo>
                <a:lnTo>
                  <a:pt x="783188" y="1374441"/>
                </a:lnTo>
                <a:lnTo>
                  <a:pt x="828593" y="1366716"/>
                </a:lnTo>
                <a:lnTo>
                  <a:pt x="872939" y="1356081"/>
                </a:lnTo>
                <a:lnTo>
                  <a:pt x="916123" y="1342637"/>
                </a:lnTo>
                <a:lnTo>
                  <a:pt x="958042" y="1326487"/>
                </a:lnTo>
                <a:lnTo>
                  <a:pt x="998593" y="1307734"/>
                </a:lnTo>
                <a:lnTo>
                  <a:pt x="1037674" y="1286481"/>
                </a:lnTo>
                <a:lnTo>
                  <a:pt x="1075182" y="1262831"/>
                </a:lnTo>
                <a:lnTo>
                  <a:pt x="1111015" y="1236887"/>
                </a:lnTo>
                <a:lnTo>
                  <a:pt x="1145069" y="1208752"/>
                </a:lnTo>
                <a:lnTo>
                  <a:pt x="1177242" y="1178528"/>
                </a:lnTo>
                <a:lnTo>
                  <a:pt x="1207431" y="1146318"/>
                </a:lnTo>
                <a:lnTo>
                  <a:pt x="1235534" y="1112225"/>
                </a:lnTo>
                <a:lnTo>
                  <a:pt x="1261448" y="1076353"/>
                </a:lnTo>
                <a:lnTo>
                  <a:pt x="1285070" y="1038803"/>
                </a:lnTo>
                <a:lnTo>
                  <a:pt x="1306298" y="999679"/>
                </a:lnTo>
                <a:lnTo>
                  <a:pt x="1325028" y="959084"/>
                </a:lnTo>
                <a:lnTo>
                  <a:pt x="1341159" y="917120"/>
                </a:lnTo>
                <a:lnTo>
                  <a:pt x="1354587" y="873890"/>
                </a:lnTo>
                <a:lnTo>
                  <a:pt x="1365210" y="829498"/>
                </a:lnTo>
                <a:lnTo>
                  <a:pt x="1372924" y="784045"/>
                </a:lnTo>
                <a:lnTo>
                  <a:pt x="1377629" y="737635"/>
                </a:lnTo>
                <a:lnTo>
                  <a:pt x="1379220" y="690372"/>
                </a:lnTo>
                <a:lnTo>
                  <a:pt x="1377629" y="643108"/>
                </a:lnTo>
                <a:lnTo>
                  <a:pt x="1372924" y="596698"/>
                </a:lnTo>
                <a:lnTo>
                  <a:pt x="1365210" y="551245"/>
                </a:lnTo>
                <a:lnTo>
                  <a:pt x="1354587" y="506853"/>
                </a:lnTo>
                <a:lnTo>
                  <a:pt x="1341159" y="463623"/>
                </a:lnTo>
                <a:lnTo>
                  <a:pt x="1325028" y="421659"/>
                </a:lnTo>
                <a:lnTo>
                  <a:pt x="1306298" y="381064"/>
                </a:lnTo>
                <a:lnTo>
                  <a:pt x="1285070" y="341940"/>
                </a:lnTo>
                <a:lnTo>
                  <a:pt x="1261448" y="304390"/>
                </a:lnTo>
                <a:lnTo>
                  <a:pt x="1235534" y="268518"/>
                </a:lnTo>
                <a:lnTo>
                  <a:pt x="1207431" y="234425"/>
                </a:lnTo>
                <a:lnTo>
                  <a:pt x="1177242" y="202215"/>
                </a:lnTo>
                <a:lnTo>
                  <a:pt x="1145069" y="171991"/>
                </a:lnTo>
                <a:lnTo>
                  <a:pt x="1111015" y="143856"/>
                </a:lnTo>
                <a:lnTo>
                  <a:pt x="1075182" y="117912"/>
                </a:lnTo>
                <a:lnTo>
                  <a:pt x="1037674" y="94262"/>
                </a:lnTo>
                <a:lnTo>
                  <a:pt x="998593" y="73009"/>
                </a:lnTo>
                <a:lnTo>
                  <a:pt x="958042" y="54256"/>
                </a:lnTo>
                <a:lnTo>
                  <a:pt x="916123" y="38106"/>
                </a:lnTo>
                <a:lnTo>
                  <a:pt x="872939" y="24662"/>
                </a:lnTo>
                <a:lnTo>
                  <a:pt x="828593" y="14027"/>
                </a:lnTo>
                <a:lnTo>
                  <a:pt x="783188" y="6302"/>
                </a:lnTo>
                <a:lnTo>
                  <a:pt x="736826" y="1592"/>
                </a:lnTo>
                <a:lnTo>
                  <a:pt x="689610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870192" y="2083307"/>
            <a:ext cx="1381125" cy="1381125"/>
          </a:xfrm>
          <a:custGeom>
            <a:avLst/>
            <a:gdLst/>
            <a:ahLst/>
            <a:cxnLst/>
            <a:rect l="l" t="t" r="r" b="b"/>
            <a:pathLst>
              <a:path w="1381125" h="1381125">
                <a:moveTo>
                  <a:pt x="690372" y="0"/>
                </a:moveTo>
                <a:lnTo>
                  <a:pt x="643108" y="1592"/>
                </a:lnTo>
                <a:lnTo>
                  <a:pt x="596698" y="6302"/>
                </a:lnTo>
                <a:lnTo>
                  <a:pt x="551245" y="14027"/>
                </a:lnTo>
                <a:lnTo>
                  <a:pt x="506853" y="24662"/>
                </a:lnTo>
                <a:lnTo>
                  <a:pt x="463623" y="38106"/>
                </a:lnTo>
                <a:lnTo>
                  <a:pt x="421659" y="54256"/>
                </a:lnTo>
                <a:lnTo>
                  <a:pt x="381064" y="73009"/>
                </a:lnTo>
                <a:lnTo>
                  <a:pt x="341940" y="94262"/>
                </a:lnTo>
                <a:lnTo>
                  <a:pt x="304390" y="117912"/>
                </a:lnTo>
                <a:lnTo>
                  <a:pt x="268518" y="143856"/>
                </a:lnTo>
                <a:lnTo>
                  <a:pt x="234425" y="171991"/>
                </a:lnTo>
                <a:lnTo>
                  <a:pt x="202215" y="202215"/>
                </a:lnTo>
                <a:lnTo>
                  <a:pt x="171991" y="234425"/>
                </a:lnTo>
                <a:lnTo>
                  <a:pt x="143856" y="268518"/>
                </a:lnTo>
                <a:lnTo>
                  <a:pt x="117912" y="304390"/>
                </a:lnTo>
                <a:lnTo>
                  <a:pt x="94262" y="341940"/>
                </a:lnTo>
                <a:lnTo>
                  <a:pt x="73009" y="381064"/>
                </a:lnTo>
                <a:lnTo>
                  <a:pt x="54256" y="421659"/>
                </a:lnTo>
                <a:lnTo>
                  <a:pt x="38106" y="463623"/>
                </a:lnTo>
                <a:lnTo>
                  <a:pt x="24662" y="506853"/>
                </a:lnTo>
                <a:lnTo>
                  <a:pt x="14027" y="551245"/>
                </a:lnTo>
                <a:lnTo>
                  <a:pt x="6302" y="596698"/>
                </a:lnTo>
                <a:lnTo>
                  <a:pt x="1592" y="643108"/>
                </a:lnTo>
                <a:lnTo>
                  <a:pt x="0" y="690372"/>
                </a:lnTo>
                <a:lnTo>
                  <a:pt x="1592" y="737635"/>
                </a:lnTo>
                <a:lnTo>
                  <a:pt x="6302" y="784045"/>
                </a:lnTo>
                <a:lnTo>
                  <a:pt x="14027" y="829498"/>
                </a:lnTo>
                <a:lnTo>
                  <a:pt x="24662" y="873890"/>
                </a:lnTo>
                <a:lnTo>
                  <a:pt x="38106" y="917120"/>
                </a:lnTo>
                <a:lnTo>
                  <a:pt x="54256" y="959084"/>
                </a:lnTo>
                <a:lnTo>
                  <a:pt x="73009" y="999679"/>
                </a:lnTo>
                <a:lnTo>
                  <a:pt x="94262" y="1038803"/>
                </a:lnTo>
                <a:lnTo>
                  <a:pt x="117912" y="1076353"/>
                </a:lnTo>
                <a:lnTo>
                  <a:pt x="143856" y="1112225"/>
                </a:lnTo>
                <a:lnTo>
                  <a:pt x="171991" y="1146318"/>
                </a:lnTo>
                <a:lnTo>
                  <a:pt x="202215" y="1178528"/>
                </a:lnTo>
                <a:lnTo>
                  <a:pt x="234425" y="1208752"/>
                </a:lnTo>
                <a:lnTo>
                  <a:pt x="268518" y="1236887"/>
                </a:lnTo>
                <a:lnTo>
                  <a:pt x="304390" y="1262831"/>
                </a:lnTo>
                <a:lnTo>
                  <a:pt x="341940" y="1286481"/>
                </a:lnTo>
                <a:lnTo>
                  <a:pt x="381064" y="1307734"/>
                </a:lnTo>
                <a:lnTo>
                  <a:pt x="421659" y="1326487"/>
                </a:lnTo>
                <a:lnTo>
                  <a:pt x="463623" y="1342637"/>
                </a:lnTo>
                <a:lnTo>
                  <a:pt x="506853" y="1356081"/>
                </a:lnTo>
                <a:lnTo>
                  <a:pt x="551245" y="1366716"/>
                </a:lnTo>
                <a:lnTo>
                  <a:pt x="596698" y="1374441"/>
                </a:lnTo>
                <a:lnTo>
                  <a:pt x="643108" y="1379151"/>
                </a:lnTo>
                <a:lnTo>
                  <a:pt x="690372" y="1380744"/>
                </a:lnTo>
                <a:lnTo>
                  <a:pt x="737635" y="1379151"/>
                </a:lnTo>
                <a:lnTo>
                  <a:pt x="784045" y="1374441"/>
                </a:lnTo>
                <a:lnTo>
                  <a:pt x="829498" y="1366716"/>
                </a:lnTo>
                <a:lnTo>
                  <a:pt x="873890" y="1356081"/>
                </a:lnTo>
                <a:lnTo>
                  <a:pt x="917120" y="1342637"/>
                </a:lnTo>
                <a:lnTo>
                  <a:pt x="959084" y="1326487"/>
                </a:lnTo>
                <a:lnTo>
                  <a:pt x="999679" y="1307734"/>
                </a:lnTo>
                <a:lnTo>
                  <a:pt x="1038803" y="1286481"/>
                </a:lnTo>
                <a:lnTo>
                  <a:pt x="1076353" y="1262831"/>
                </a:lnTo>
                <a:lnTo>
                  <a:pt x="1112225" y="1236887"/>
                </a:lnTo>
                <a:lnTo>
                  <a:pt x="1146318" y="1208752"/>
                </a:lnTo>
                <a:lnTo>
                  <a:pt x="1178528" y="1178528"/>
                </a:lnTo>
                <a:lnTo>
                  <a:pt x="1208752" y="1146318"/>
                </a:lnTo>
                <a:lnTo>
                  <a:pt x="1236887" y="1112225"/>
                </a:lnTo>
                <a:lnTo>
                  <a:pt x="1262831" y="1076353"/>
                </a:lnTo>
                <a:lnTo>
                  <a:pt x="1286481" y="1038803"/>
                </a:lnTo>
                <a:lnTo>
                  <a:pt x="1307734" y="999679"/>
                </a:lnTo>
                <a:lnTo>
                  <a:pt x="1326487" y="959084"/>
                </a:lnTo>
                <a:lnTo>
                  <a:pt x="1342637" y="917120"/>
                </a:lnTo>
                <a:lnTo>
                  <a:pt x="1356081" y="873890"/>
                </a:lnTo>
                <a:lnTo>
                  <a:pt x="1366716" y="829498"/>
                </a:lnTo>
                <a:lnTo>
                  <a:pt x="1374441" y="784045"/>
                </a:lnTo>
                <a:lnTo>
                  <a:pt x="1379151" y="737635"/>
                </a:lnTo>
                <a:lnTo>
                  <a:pt x="1380743" y="690372"/>
                </a:lnTo>
                <a:lnTo>
                  <a:pt x="1379151" y="643108"/>
                </a:lnTo>
                <a:lnTo>
                  <a:pt x="1374441" y="596698"/>
                </a:lnTo>
                <a:lnTo>
                  <a:pt x="1366716" y="551245"/>
                </a:lnTo>
                <a:lnTo>
                  <a:pt x="1356081" y="506853"/>
                </a:lnTo>
                <a:lnTo>
                  <a:pt x="1342637" y="463623"/>
                </a:lnTo>
                <a:lnTo>
                  <a:pt x="1326487" y="421659"/>
                </a:lnTo>
                <a:lnTo>
                  <a:pt x="1307734" y="381064"/>
                </a:lnTo>
                <a:lnTo>
                  <a:pt x="1286481" y="341940"/>
                </a:lnTo>
                <a:lnTo>
                  <a:pt x="1262831" y="304390"/>
                </a:lnTo>
                <a:lnTo>
                  <a:pt x="1236887" y="268518"/>
                </a:lnTo>
                <a:lnTo>
                  <a:pt x="1208752" y="234425"/>
                </a:lnTo>
                <a:lnTo>
                  <a:pt x="1178528" y="202215"/>
                </a:lnTo>
                <a:lnTo>
                  <a:pt x="1146318" y="171991"/>
                </a:lnTo>
                <a:lnTo>
                  <a:pt x="1112225" y="143856"/>
                </a:lnTo>
                <a:lnTo>
                  <a:pt x="1076353" y="117912"/>
                </a:lnTo>
                <a:lnTo>
                  <a:pt x="1038803" y="94262"/>
                </a:lnTo>
                <a:lnTo>
                  <a:pt x="999679" y="73009"/>
                </a:lnTo>
                <a:lnTo>
                  <a:pt x="959084" y="54256"/>
                </a:lnTo>
                <a:lnTo>
                  <a:pt x="917120" y="38106"/>
                </a:lnTo>
                <a:lnTo>
                  <a:pt x="873890" y="24662"/>
                </a:lnTo>
                <a:lnTo>
                  <a:pt x="829498" y="14027"/>
                </a:lnTo>
                <a:lnTo>
                  <a:pt x="784045" y="6302"/>
                </a:lnTo>
                <a:lnTo>
                  <a:pt x="737635" y="1592"/>
                </a:lnTo>
                <a:lnTo>
                  <a:pt x="690372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879347" y="2083307"/>
            <a:ext cx="1381125" cy="1381125"/>
            <a:chOff x="879347" y="2083307"/>
            <a:chExt cx="1381125" cy="1381125"/>
          </a:xfrm>
        </p:grpSpPr>
        <p:sp>
          <p:nvSpPr>
            <p:cNvPr id="6" name="object 6"/>
            <p:cNvSpPr/>
            <p:nvPr/>
          </p:nvSpPr>
          <p:spPr>
            <a:xfrm>
              <a:off x="879347" y="2083307"/>
              <a:ext cx="1381125" cy="1381125"/>
            </a:xfrm>
            <a:custGeom>
              <a:avLst/>
              <a:gdLst/>
              <a:ahLst/>
              <a:cxnLst/>
              <a:rect l="l" t="t" r="r" b="b"/>
              <a:pathLst>
                <a:path w="1381125" h="1381125">
                  <a:moveTo>
                    <a:pt x="690372" y="0"/>
                  </a:moveTo>
                  <a:lnTo>
                    <a:pt x="643105" y="1592"/>
                  </a:lnTo>
                  <a:lnTo>
                    <a:pt x="596693" y="6302"/>
                  </a:lnTo>
                  <a:lnTo>
                    <a:pt x="551238" y="14027"/>
                  </a:lnTo>
                  <a:lnTo>
                    <a:pt x="506844" y="24662"/>
                  </a:lnTo>
                  <a:lnTo>
                    <a:pt x="463613" y="38106"/>
                  </a:lnTo>
                  <a:lnTo>
                    <a:pt x="421649" y="54256"/>
                  </a:lnTo>
                  <a:lnTo>
                    <a:pt x="381053" y="73009"/>
                  </a:lnTo>
                  <a:lnTo>
                    <a:pt x="341929" y="94262"/>
                  </a:lnTo>
                  <a:lnTo>
                    <a:pt x="304379" y="117912"/>
                  </a:lnTo>
                  <a:lnTo>
                    <a:pt x="268507" y="143856"/>
                  </a:lnTo>
                  <a:lnTo>
                    <a:pt x="234415" y="171991"/>
                  </a:lnTo>
                  <a:lnTo>
                    <a:pt x="202206" y="202215"/>
                  </a:lnTo>
                  <a:lnTo>
                    <a:pt x="171983" y="234425"/>
                  </a:lnTo>
                  <a:lnTo>
                    <a:pt x="143848" y="268518"/>
                  </a:lnTo>
                  <a:lnTo>
                    <a:pt x="117905" y="304390"/>
                  </a:lnTo>
                  <a:lnTo>
                    <a:pt x="94256" y="341940"/>
                  </a:lnTo>
                  <a:lnTo>
                    <a:pt x="73004" y="381064"/>
                  </a:lnTo>
                  <a:lnTo>
                    <a:pt x="54253" y="421659"/>
                  </a:lnTo>
                  <a:lnTo>
                    <a:pt x="38104" y="463623"/>
                  </a:lnTo>
                  <a:lnTo>
                    <a:pt x="24660" y="506853"/>
                  </a:lnTo>
                  <a:lnTo>
                    <a:pt x="14026" y="551245"/>
                  </a:lnTo>
                  <a:lnTo>
                    <a:pt x="6302" y="596698"/>
                  </a:lnTo>
                  <a:lnTo>
                    <a:pt x="1592" y="643108"/>
                  </a:lnTo>
                  <a:lnTo>
                    <a:pt x="0" y="690372"/>
                  </a:lnTo>
                  <a:lnTo>
                    <a:pt x="1592" y="737635"/>
                  </a:lnTo>
                  <a:lnTo>
                    <a:pt x="6302" y="784045"/>
                  </a:lnTo>
                  <a:lnTo>
                    <a:pt x="14026" y="829498"/>
                  </a:lnTo>
                  <a:lnTo>
                    <a:pt x="24660" y="873890"/>
                  </a:lnTo>
                  <a:lnTo>
                    <a:pt x="38104" y="917120"/>
                  </a:lnTo>
                  <a:lnTo>
                    <a:pt x="54253" y="959084"/>
                  </a:lnTo>
                  <a:lnTo>
                    <a:pt x="73004" y="999679"/>
                  </a:lnTo>
                  <a:lnTo>
                    <a:pt x="94256" y="1038803"/>
                  </a:lnTo>
                  <a:lnTo>
                    <a:pt x="117905" y="1076353"/>
                  </a:lnTo>
                  <a:lnTo>
                    <a:pt x="143848" y="1112225"/>
                  </a:lnTo>
                  <a:lnTo>
                    <a:pt x="171983" y="1146318"/>
                  </a:lnTo>
                  <a:lnTo>
                    <a:pt x="202206" y="1178528"/>
                  </a:lnTo>
                  <a:lnTo>
                    <a:pt x="234415" y="1208752"/>
                  </a:lnTo>
                  <a:lnTo>
                    <a:pt x="268507" y="1236887"/>
                  </a:lnTo>
                  <a:lnTo>
                    <a:pt x="304379" y="1262831"/>
                  </a:lnTo>
                  <a:lnTo>
                    <a:pt x="341929" y="1286481"/>
                  </a:lnTo>
                  <a:lnTo>
                    <a:pt x="381053" y="1307734"/>
                  </a:lnTo>
                  <a:lnTo>
                    <a:pt x="421649" y="1326487"/>
                  </a:lnTo>
                  <a:lnTo>
                    <a:pt x="463613" y="1342637"/>
                  </a:lnTo>
                  <a:lnTo>
                    <a:pt x="506844" y="1356081"/>
                  </a:lnTo>
                  <a:lnTo>
                    <a:pt x="551238" y="1366716"/>
                  </a:lnTo>
                  <a:lnTo>
                    <a:pt x="596693" y="1374441"/>
                  </a:lnTo>
                  <a:lnTo>
                    <a:pt x="643105" y="1379151"/>
                  </a:lnTo>
                  <a:lnTo>
                    <a:pt x="690372" y="1380744"/>
                  </a:lnTo>
                  <a:lnTo>
                    <a:pt x="737635" y="1379151"/>
                  </a:lnTo>
                  <a:lnTo>
                    <a:pt x="784045" y="1374441"/>
                  </a:lnTo>
                  <a:lnTo>
                    <a:pt x="829498" y="1366716"/>
                  </a:lnTo>
                  <a:lnTo>
                    <a:pt x="873890" y="1356081"/>
                  </a:lnTo>
                  <a:lnTo>
                    <a:pt x="917120" y="1342637"/>
                  </a:lnTo>
                  <a:lnTo>
                    <a:pt x="959084" y="1326487"/>
                  </a:lnTo>
                  <a:lnTo>
                    <a:pt x="999679" y="1307734"/>
                  </a:lnTo>
                  <a:lnTo>
                    <a:pt x="1038803" y="1286481"/>
                  </a:lnTo>
                  <a:lnTo>
                    <a:pt x="1076353" y="1262831"/>
                  </a:lnTo>
                  <a:lnTo>
                    <a:pt x="1112225" y="1236887"/>
                  </a:lnTo>
                  <a:lnTo>
                    <a:pt x="1146318" y="1208752"/>
                  </a:lnTo>
                  <a:lnTo>
                    <a:pt x="1178528" y="1178528"/>
                  </a:lnTo>
                  <a:lnTo>
                    <a:pt x="1208752" y="1146318"/>
                  </a:lnTo>
                  <a:lnTo>
                    <a:pt x="1236887" y="1112225"/>
                  </a:lnTo>
                  <a:lnTo>
                    <a:pt x="1262831" y="1076353"/>
                  </a:lnTo>
                  <a:lnTo>
                    <a:pt x="1286481" y="1038803"/>
                  </a:lnTo>
                  <a:lnTo>
                    <a:pt x="1307734" y="999679"/>
                  </a:lnTo>
                  <a:lnTo>
                    <a:pt x="1326487" y="959084"/>
                  </a:lnTo>
                  <a:lnTo>
                    <a:pt x="1342637" y="917120"/>
                  </a:lnTo>
                  <a:lnTo>
                    <a:pt x="1356081" y="873890"/>
                  </a:lnTo>
                  <a:lnTo>
                    <a:pt x="1366716" y="829498"/>
                  </a:lnTo>
                  <a:lnTo>
                    <a:pt x="1374441" y="784045"/>
                  </a:lnTo>
                  <a:lnTo>
                    <a:pt x="1379151" y="737635"/>
                  </a:lnTo>
                  <a:lnTo>
                    <a:pt x="1380744" y="690372"/>
                  </a:lnTo>
                  <a:lnTo>
                    <a:pt x="1379151" y="643108"/>
                  </a:lnTo>
                  <a:lnTo>
                    <a:pt x="1374441" y="596698"/>
                  </a:lnTo>
                  <a:lnTo>
                    <a:pt x="1366716" y="551245"/>
                  </a:lnTo>
                  <a:lnTo>
                    <a:pt x="1356081" y="506853"/>
                  </a:lnTo>
                  <a:lnTo>
                    <a:pt x="1342637" y="463623"/>
                  </a:lnTo>
                  <a:lnTo>
                    <a:pt x="1326487" y="421659"/>
                  </a:lnTo>
                  <a:lnTo>
                    <a:pt x="1307734" y="381064"/>
                  </a:lnTo>
                  <a:lnTo>
                    <a:pt x="1286481" y="341940"/>
                  </a:lnTo>
                  <a:lnTo>
                    <a:pt x="1262831" y="304390"/>
                  </a:lnTo>
                  <a:lnTo>
                    <a:pt x="1236887" y="268518"/>
                  </a:lnTo>
                  <a:lnTo>
                    <a:pt x="1208752" y="234425"/>
                  </a:lnTo>
                  <a:lnTo>
                    <a:pt x="1178528" y="202215"/>
                  </a:lnTo>
                  <a:lnTo>
                    <a:pt x="1146318" y="171991"/>
                  </a:lnTo>
                  <a:lnTo>
                    <a:pt x="1112225" y="143856"/>
                  </a:lnTo>
                  <a:lnTo>
                    <a:pt x="1076353" y="117912"/>
                  </a:lnTo>
                  <a:lnTo>
                    <a:pt x="1038803" y="94262"/>
                  </a:lnTo>
                  <a:lnTo>
                    <a:pt x="999679" y="73009"/>
                  </a:lnTo>
                  <a:lnTo>
                    <a:pt x="959084" y="54256"/>
                  </a:lnTo>
                  <a:lnTo>
                    <a:pt x="917120" y="38106"/>
                  </a:lnTo>
                  <a:lnTo>
                    <a:pt x="873890" y="24662"/>
                  </a:lnTo>
                  <a:lnTo>
                    <a:pt x="829498" y="14027"/>
                  </a:lnTo>
                  <a:lnTo>
                    <a:pt x="784045" y="6302"/>
                  </a:lnTo>
                  <a:lnTo>
                    <a:pt x="737635" y="1592"/>
                  </a:lnTo>
                  <a:lnTo>
                    <a:pt x="690372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220723" y="2410967"/>
              <a:ext cx="726948" cy="7254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155" dirty="0"/>
              <a:t>Sistemas </a:t>
            </a:r>
            <a:r>
              <a:rPr spc="95" dirty="0"/>
              <a:t>de</a:t>
            </a:r>
            <a:r>
              <a:rPr spc="-165" dirty="0"/>
              <a:t> </a:t>
            </a:r>
            <a:r>
              <a:rPr spc="105" dirty="0"/>
              <a:t>diseño</a:t>
            </a:r>
          </a:p>
          <a:p>
            <a:pPr algn="ctr">
              <a:lnSpc>
                <a:spcPct val="100000"/>
              </a:lnSpc>
              <a:spcBef>
                <a:spcPts val="75"/>
              </a:spcBef>
            </a:pPr>
            <a:r>
              <a:rPr sz="1400" spc="40" dirty="0"/>
              <a:t>design</a:t>
            </a:r>
            <a:r>
              <a:rPr sz="1400" spc="25" dirty="0"/>
              <a:t> </a:t>
            </a:r>
            <a:r>
              <a:rPr sz="1400" spc="85" dirty="0"/>
              <a:t>systems</a:t>
            </a:r>
            <a:endParaRPr sz="1400"/>
          </a:p>
        </p:txBody>
      </p:sp>
      <p:sp>
        <p:nvSpPr>
          <p:cNvPr id="9" name="object 9"/>
          <p:cNvSpPr txBox="1"/>
          <p:nvPr/>
        </p:nvSpPr>
        <p:spPr>
          <a:xfrm>
            <a:off x="1121765" y="3605529"/>
            <a:ext cx="925194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70" dirty="0">
                <a:latin typeface="Trebuchet MS"/>
                <a:cs typeface="Trebuchet MS"/>
              </a:rPr>
              <a:t>cl</a:t>
            </a:r>
            <a:r>
              <a:rPr sz="1800" spc="45" dirty="0">
                <a:latin typeface="Trebuchet MS"/>
                <a:cs typeface="Trebuchet MS"/>
              </a:rPr>
              <a:t>ari</a:t>
            </a:r>
            <a:r>
              <a:rPr sz="1800" spc="50" dirty="0">
                <a:latin typeface="Trebuchet MS"/>
                <a:cs typeface="Trebuchet MS"/>
              </a:rPr>
              <a:t>d</a:t>
            </a:r>
            <a:r>
              <a:rPr sz="1800" spc="100" dirty="0">
                <a:latin typeface="Trebuchet MS"/>
                <a:cs typeface="Trebuchet MS"/>
              </a:rPr>
              <a:t>ad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028569" y="3605529"/>
            <a:ext cx="1093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30" dirty="0">
                <a:latin typeface="Trebuchet MS"/>
                <a:cs typeface="Trebuchet MS"/>
              </a:rPr>
              <a:t>efici</a:t>
            </a:r>
            <a:r>
              <a:rPr sz="1800" spc="70" dirty="0">
                <a:latin typeface="Trebuchet MS"/>
                <a:cs typeface="Trebuchet MS"/>
              </a:rPr>
              <a:t>encia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854702" y="3605529"/>
            <a:ext cx="142684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95" dirty="0">
                <a:latin typeface="Trebuchet MS"/>
                <a:cs typeface="Trebuchet MS"/>
              </a:rPr>
              <a:t>consistencia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47052" y="3605529"/>
            <a:ext cx="8261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0" dirty="0">
                <a:latin typeface="Trebuchet MS"/>
                <a:cs typeface="Trebuchet MS"/>
              </a:rPr>
              <a:t>b</a:t>
            </a:r>
            <a:r>
              <a:rPr sz="1800" spc="55" dirty="0">
                <a:latin typeface="Trebuchet MS"/>
                <a:cs typeface="Trebuchet MS"/>
              </a:rPr>
              <a:t>elleza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115556" y="2286000"/>
            <a:ext cx="890016" cy="8900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23688" y="2286000"/>
            <a:ext cx="888491" cy="8900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81527" y="2286000"/>
            <a:ext cx="975360" cy="97536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634232" y="572770"/>
            <a:ext cx="187706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20" dirty="0">
                <a:latin typeface="Trebuchet MS"/>
                <a:cs typeface="Trebuchet MS"/>
              </a:rPr>
              <a:t>Guidelin</a:t>
            </a:r>
            <a:r>
              <a:rPr sz="3000" spc="30" dirty="0">
                <a:latin typeface="Trebuchet MS"/>
                <a:cs typeface="Trebuchet MS"/>
              </a:rPr>
              <a:t>e</a:t>
            </a:r>
            <a:r>
              <a:rPr sz="3000" spc="300" dirty="0">
                <a:latin typeface="Trebuchet MS"/>
                <a:cs typeface="Trebuchet MS"/>
              </a:rPr>
              <a:t>s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244295" y="2455925"/>
            <a:ext cx="6654165" cy="8667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1189" marR="5080" indent="-1889125">
              <a:lnSpc>
                <a:spcPct val="114999"/>
              </a:lnSpc>
              <a:spcBef>
                <a:spcPts val="100"/>
              </a:spcBef>
            </a:pPr>
            <a:r>
              <a:rPr sz="2400" spc="70" dirty="0">
                <a:latin typeface="Trebuchet MS"/>
                <a:cs typeface="Trebuchet MS"/>
              </a:rPr>
              <a:t>Reglas </a:t>
            </a:r>
            <a:r>
              <a:rPr sz="2400" spc="35" dirty="0">
                <a:latin typeface="Trebuchet MS"/>
                <a:cs typeface="Trebuchet MS"/>
              </a:rPr>
              <a:t>del </a:t>
            </a:r>
            <a:r>
              <a:rPr sz="2400" spc="95" dirty="0">
                <a:latin typeface="Trebuchet MS"/>
                <a:cs typeface="Trebuchet MS"/>
              </a:rPr>
              <a:t>sistema </a:t>
            </a:r>
            <a:r>
              <a:rPr sz="2400" spc="75" dirty="0">
                <a:latin typeface="Trebuchet MS"/>
                <a:cs typeface="Trebuchet MS"/>
              </a:rPr>
              <a:t>de </a:t>
            </a:r>
            <a:r>
              <a:rPr sz="2400" spc="85" dirty="0">
                <a:latin typeface="Trebuchet MS"/>
                <a:cs typeface="Trebuchet MS"/>
              </a:rPr>
              <a:t>diseño </a:t>
            </a:r>
            <a:r>
              <a:rPr sz="2400" spc="110" dirty="0">
                <a:latin typeface="Trebuchet MS"/>
                <a:cs typeface="Trebuchet MS"/>
              </a:rPr>
              <a:t>hechas </a:t>
            </a:r>
            <a:r>
              <a:rPr sz="2400" spc="45" dirty="0">
                <a:latin typeface="Trebuchet MS"/>
                <a:cs typeface="Trebuchet MS"/>
              </a:rPr>
              <a:t>para</a:t>
            </a:r>
            <a:r>
              <a:rPr sz="2400" spc="-365" dirty="0">
                <a:latin typeface="Trebuchet MS"/>
                <a:cs typeface="Trebuchet MS"/>
              </a:rPr>
              <a:t> </a:t>
            </a:r>
            <a:r>
              <a:rPr sz="2400" spc="90" dirty="0">
                <a:latin typeface="Trebuchet MS"/>
                <a:cs typeface="Trebuchet MS"/>
              </a:rPr>
              <a:t>una  </a:t>
            </a:r>
            <a:r>
              <a:rPr sz="2400" spc="50" dirty="0">
                <a:latin typeface="Trebuchet MS"/>
                <a:cs typeface="Trebuchet MS"/>
              </a:rPr>
              <a:t>plataforma </a:t>
            </a:r>
            <a:r>
              <a:rPr sz="2400" spc="125" dirty="0">
                <a:latin typeface="Trebuchet MS"/>
                <a:cs typeface="Trebuchet MS"/>
              </a:rPr>
              <a:t>o</a:t>
            </a:r>
            <a:r>
              <a:rPr sz="2400" spc="-30" dirty="0">
                <a:latin typeface="Trebuchet MS"/>
                <a:cs typeface="Trebuchet MS"/>
              </a:rPr>
              <a:t> </a:t>
            </a:r>
            <a:r>
              <a:rPr sz="2400" spc="95" dirty="0">
                <a:latin typeface="Trebuchet MS"/>
                <a:cs typeface="Trebuchet MS"/>
              </a:rPr>
              <a:t>marca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071871" y="2235707"/>
            <a:ext cx="1667510" cy="1668780"/>
          </a:xfrm>
          <a:custGeom>
            <a:avLst/>
            <a:gdLst/>
            <a:ahLst/>
            <a:cxnLst/>
            <a:rect l="l" t="t" r="r" b="b"/>
            <a:pathLst>
              <a:path w="1667509" h="1668779">
                <a:moveTo>
                  <a:pt x="833627" y="0"/>
                </a:moveTo>
                <a:lnTo>
                  <a:pt x="786325" y="1320"/>
                </a:lnTo>
                <a:lnTo>
                  <a:pt x="739714" y="5235"/>
                </a:lnTo>
                <a:lnTo>
                  <a:pt x="693866" y="11674"/>
                </a:lnTo>
                <a:lnTo>
                  <a:pt x="648851" y="20567"/>
                </a:lnTo>
                <a:lnTo>
                  <a:pt x="604738" y="31842"/>
                </a:lnTo>
                <a:lnTo>
                  <a:pt x="561600" y="45431"/>
                </a:lnTo>
                <a:lnTo>
                  <a:pt x="519505" y="61261"/>
                </a:lnTo>
                <a:lnTo>
                  <a:pt x="478524" y="79264"/>
                </a:lnTo>
                <a:lnTo>
                  <a:pt x="438728" y="99369"/>
                </a:lnTo>
                <a:lnTo>
                  <a:pt x="400187" y="121504"/>
                </a:lnTo>
                <a:lnTo>
                  <a:pt x="362972" y="145601"/>
                </a:lnTo>
                <a:lnTo>
                  <a:pt x="327153" y="171588"/>
                </a:lnTo>
                <a:lnTo>
                  <a:pt x="292799" y="199394"/>
                </a:lnTo>
                <a:lnTo>
                  <a:pt x="259983" y="228951"/>
                </a:lnTo>
                <a:lnTo>
                  <a:pt x="228773" y="260187"/>
                </a:lnTo>
                <a:lnTo>
                  <a:pt x="199241" y="293031"/>
                </a:lnTo>
                <a:lnTo>
                  <a:pt x="171457" y="327415"/>
                </a:lnTo>
                <a:lnTo>
                  <a:pt x="145491" y="363266"/>
                </a:lnTo>
                <a:lnTo>
                  <a:pt x="121414" y="400515"/>
                </a:lnTo>
                <a:lnTo>
                  <a:pt x="99295" y="439091"/>
                </a:lnTo>
                <a:lnTo>
                  <a:pt x="79206" y="478924"/>
                </a:lnTo>
                <a:lnTo>
                  <a:pt x="61217" y="519943"/>
                </a:lnTo>
                <a:lnTo>
                  <a:pt x="45398" y="562079"/>
                </a:lnTo>
                <a:lnTo>
                  <a:pt x="31820" y="605260"/>
                </a:lnTo>
                <a:lnTo>
                  <a:pt x="20552" y="649417"/>
                </a:lnTo>
                <a:lnTo>
                  <a:pt x="11666" y="694479"/>
                </a:lnTo>
                <a:lnTo>
                  <a:pt x="5231" y="740375"/>
                </a:lnTo>
                <a:lnTo>
                  <a:pt x="1319" y="787035"/>
                </a:lnTo>
                <a:lnTo>
                  <a:pt x="0" y="834390"/>
                </a:lnTo>
                <a:lnTo>
                  <a:pt x="1319" y="881744"/>
                </a:lnTo>
                <a:lnTo>
                  <a:pt x="5231" y="928404"/>
                </a:lnTo>
                <a:lnTo>
                  <a:pt x="11666" y="974300"/>
                </a:lnTo>
                <a:lnTo>
                  <a:pt x="20552" y="1019362"/>
                </a:lnTo>
                <a:lnTo>
                  <a:pt x="31820" y="1063519"/>
                </a:lnTo>
                <a:lnTo>
                  <a:pt x="45398" y="1106700"/>
                </a:lnTo>
                <a:lnTo>
                  <a:pt x="61217" y="1148836"/>
                </a:lnTo>
                <a:lnTo>
                  <a:pt x="79206" y="1189855"/>
                </a:lnTo>
                <a:lnTo>
                  <a:pt x="99295" y="1229688"/>
                </a:lnTo>
                <a:lnTo>
                  <a:pt x="121414" y="1268264"/>
                </a:lnTo>
                <a:lnTo>
                  <a:pt x="145491" y="1305513"/>
                </a:lnTo>
                <a:lnTo>
                  <a:pt x="171457" y="1341364"/>
                </a:lnTo>
                <a:lnTo>
                  <a:pt x="199241" y="1375748"/>
                </a:lnTo>
                <a:lnTo>
                  <a:pt x="228773" y="1408592"/>
                </a:lnTo>
                <a:lnTo>
                  <a:pt x="259983" y="1439828"/>
                </a:lnTo>
                <a:lnTo>
                  <a:pt x="292799" y="1469385"/>
                </a:lnTo>
                <a:lnTo>
                  <a:pt x="327153" y="1497191"/>
                </a:lnTo>
                <a:lnTo>
                  <a:pt x="362972" y="1523178"/>
                </a:lnTo>
                <a:lnTo>
                  <a:pt x="400187" y="1547275"/>
                </a:lnTo>
                <a:lnTo>
                  <a:pt x="438728" y="1569410"/>
                </a:lnTo>
                <a:lnTo>
                  <a:pt x="478524" y="1589515"/>
                </a:lnTo>
                <a:lnTo>
                  <a:pt x="519505" y="1607518"/>
                </a:lnTo>
                <a:lnTo>
                  <a:pt x="561600" y="1623348"/>
                </a:lnTo>
                <a:lnTo>
                  <a:pt x="604738" y="1636937"/>
                </a:lnTo>
                <a:lnTo>
                  <a:pt x="648851" y="1648212"/>
                </a:lnTo>
                <a:lnTo>
                  <a:pt x="693866" y="1657105"/>
                </a:lnTo>
                <a:lnTo>
                  <a:pt x="739714" y="1663544"/>
                </a:lnTo>
                <a:lnTo>
                  <a:pt x="786325" y="1667459"/>
                </a:lnTo>
                <a:lnTo>
                  <a:pt x="833627" y="1668780"/>
                </a:lnTo>
                <a:lnTo>
                  <a:pt x="880930" y="1667459"/>
                </a:lnTo>
                <a:lnTo>
                  <a:pt x="927541" y="1663544"/>
                </a:lnTo>
                <a:lnTo>
                  <a:pt x="973389" y="1657105"/>
                </a:lnTo>
                <a:lnTo>
                  <a:pt x="1018404" y="1648212"/>
                </a:lnTo>
                <a:lnTo>
                  <a:pt x="1062517" y="1636937"/>
                </a:lnTo>
                <a:lnTo>
                  <a:pt x="1105655" y="1623348"/>
                </a:lnTo>
                <a:lnTo>
                  <a:pt x="1147750" y="1607518"/>
                </a:lnTo>
                <a:lnTo>
                  <a:pt x="1188731" y="1589515"/>
                </a:lnTo>
                <a:lnTo>
                  <a:pt x="1228527" y="1569410"/>
                </a:lnTo>
                <a:lnTo>
                  <a:pt x="1267068" y="1547275"/>
                </a:lnTo>
                <a:lnTo>
                  <a:pt x="1304283" y="1523178"/>
                </a:lnTo>
                <a:lnTo>
                  <a:pt x="1340102" y="1497191"/>
                </a:lnTo>
                <a:lnTo>
                  <a:pt x="1374456" y="1469385"/>
                </a:lnTo>
                <a:lnTo>
                  <a:pt x="1407272" y="1439828"/>
                </a:lnTo>
                <a:lnTo>
                  <a:pt x="1438482" y="1408592"/>
                </a:lnTo>
                <a:lnTo>
                  <a:pt x="1468014" y="1375748"/>
                </a:lnTo>
                <a:lnTo>
                  <a:pt x="1495798" y="1341364"/>
                </a:lnTo>
                <a:lnTo>
                  <a:pt x="1521764" y="1305513"/>
                </a:lnTo>
                <a:lnTo>
                  <a:pt x="1545841" y="1268264"/>
                </a:lnTo>
                <a:lnTo>
                  <a:pt x="1567960" y="1229688"/>
                </a:lnTo>
                <a:lnTo>
                  <a:pt x="1588049" y="1189855"/>
                </a:lnTo>
                <a:lnTo>
                  <a:pt x="1606038" y="1148836"/>
                </a:lnTo>
                <a:lnTo>
                  <a:pt x="1621857" y="1106700"/>
                </a:lnTo>
                <a:lnTo>
                  <a:pt x="1635435" y="1063519"/>
                </a:lnTo>
                <a:lnTo>
                  <a:pt x="1646703" y="1019362"/>
                </a:lnTo>
                <a:lnTo>
                  <a:pt x="1655589" y="974300"/>
                </a:lnTo>
                <a:lnTo>
                  <a:pt x="1662024" y="928404"/>
                </a:lnTo>
                <a:lnTo>
                  <a:pt x="1665936" y="881744"/>
                </a:lnTo>
                <a:lnTo>
                  <a:pt x="1667255" y="834390"/>
                </a:lnTo>
                <a:lnTo>
                  <a:pt x="1665936" y="787035"/>
                </a:lnTo>
                <a:lnTo>
                  <a:pt x="1662024" y="740375"/>
                </a:lnTo>
                <a:lnTo>
                  <a:pt x="1655589" y="694479"/>
                </a:lnTo>
                <a:lnTo>
                  <a:pt x="1646703" y="649417"/>
                </a:lnTo>
                <a:lnTo>
                  <a:pt x="1635435" y="605260"/>
                </a:lnTo>
                <a:lnTo>
                  <a:pt x="1621857" y="562079"/>
                </a:lnTo>
                <a:lnTo>
                  <a:pt x="1606038" y="519943"/>
                </a:lnTo>
                <a:lnTo>
                  <a:pt x="1588049" y="478924"/>
                </a:lnTo>
                <a:lnTo>
                  <a:pt x="1567960" y="439091"/>
                </a:lnTo>
                <a:lnTo>
                  <a:pt x="1545841" y="400515"/>
                </a:lnTo>
                <a:lnTo>
                  <a:pt x="1521764" y="363266"/>
                </a:lnTo>
                <a:lnTo>
                  <a:pt x="1495798" y="327415"/>
                </a:lnTo>
                <a:lnTo>
                  <a:pt x="1468014" y="293031"/>
                </a:lnTo>
                <a:lnTo>
                  <a:pt x="1438482" y="260187"/>
                </a:lnTo>
                <a:lnTo>
                  <a:pt x="1407272" y="228951"/>
                </a:lnTo>
                <a:lnTo>
                  <a:pt x="1374456" y="199394"/>
                </a:lnTo>
                <a:lnTo>
                  <a:pt x="1340102" y="171588"/>
                </a:lnTo>
                <a:lnTo>
                  <a:pt x="1304283" y="145601"/>
                </a:lnTo>
                <a:lnTo>
                  <a:pt x="1267068" y="121504"/>
                </a:lnTo>
                <a:lnTo>
                  <a:pt x="1228527" y="99369"/>
                </a:lnTo>
                <a:lnTo>
                  <a:pt x="1188731" y="79264"/>
                </a:lnTo>
                <a:lnTo>
                  <a:pt x="1147750" y="61261"/>
                </a:lnTo>
                <a:lnTo>
                  <a:pt x="1105655" y="45431"/>
                </a:lnTo>
                <a:lnTo>
                  <a:pt x="1062517" y="31842"/>
                </a:lnTo>
                <a:lnTo>
                  <a:pt x="1018404" y="20567"/>
                </a:lnTo>
                <a:lnTo>
                  <a:pt x="973389" y="11674"/>
                </a:lnTo>
                <a:lnTo>
                  <a:pt x="927541" y="5235"/>
                </a:lnTo>
                <a:lnTo>
                  <a:pt x="880930" y="1320"/>
                </a:lnTo>
                <a:lnTo>
                  <a:pt x="833627" y="0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2404872" y="2235707"/>
            <a:ext cx="1667510" cy="1668780"/>
            <a:chOff x="2404872" y="2235707"/>
            <a:chExt cx="1667510" cy="1668780"/>
          </a:xfrm>
        </p:grpSpPr>
        <p:sp>
          <p:nvSpPr>
            <p:cNvPr id="4" name="object 4"/>
            <p:cNvSpPr/>
            <p:nvPr/>
          </p:nvSpPr>
          <p:spPr>
            <a:xfrm>
              <a:off x="2404872" y="2235707"/>
              <a:ext cx="1667510" cy="1668780"/>
            </a:xfrm>
            <a:custGeom>
              <a:avLst/>
              <a:gdLst/>
              <a:ahLst/>
              <a:cxnLst/>
              <a:rect l="l" t="t" r="r" b="b"/>
              <a:pathLst>
                <a:path w="1667510" h="1668779">
                  <a:moveTo>
                    <a:pt x="833627" y="0"/>
                  </a:moveTo>
                  <a:lnTo>
                    <a:pt x="786325" y="1320"/>
                  </a:lnTo>
                  <a:lnTo>
                    <a:pt x="739714" y="5235"/>
                  </a:lnTo>
                  <a:lnTo>
                    <a:pt x="693866" y="11674"/>
                  </a:lnTo>
                  <a:lnTo>
                    <a:pt x="648851" y="20567"/>
                  </a:lnTo>
                  <a:lnTo>
                    <a:pt x="604738" y="31842"/>
                  </a:lnTo>
                  <a:lnTo>
                    <a:pt x="561600" y="45431"/>
                  </a:lnTo>
                  <a:lnTo>
                    <a:pt x="519505" y="61261"/>
                  </a:lnTo>
                  <a:lnTo>
                    <a:pt x="478524" y="79264"/>
                  </a:lnTo>
                  <a:lnTo>
                    <a:pt x="438728" y="99369"/>
                  </a:lnTo>
                  <a:lnTo>
                    <a:pt x="400187" y="121504"/>
                  </a:lnTo>
                  <a:lnTo>
                    <a:pt x="362972" y="145601"/>
                  </a:lnTo>
                  <a:lnTo>
                    <a:pt x="327153" y="171588"/>
                  </a:lnTo>
                  <a:lnTo>
                    <a:pt x="292799" y="199394"/>
                  </a:lnTo>
                  <a:lnTo>
                    <a:pt x="259983" y="228951"/>
                  </a:lnTo>
                  <a:lnTo>
                    <a:pt x="228773" y="260187"/>
                  </a:lnTo>
                  <a:lnTo>
                    <a:pt x="199241" y="293031"/>
                  </a:lnTo>
                  <a:lnTo>
                    <a:pt x="171457" y="327415"/>
                  </a:lnTo>
                  <a:lnTo>
                    <a:pt x="145491" y="363266"/>
                  </a:lnTo>
                  <a:lnTo>
                    <a:pt x="121414" y="400515"/>
                  </a:lnTo>
                  <a:lnTo>
                    <a:pt x="99295" y="439091"/>
                  </a:lnTo>
                  <a:lnTo>
                    <a:pt x="79206" y="478924"/>
                  </a:lnTo>
                  <a:lnTo>
                    <a:pt x="61217" y="519943"/>
                  </a:lnTo>
                  <a:lnTo>
                    <a:pt x="45398" y="562079"/>
                  </a:lnTo>
                  <a:lnTo>
                    <a:pt x="31820" y="605260"/>
                  </a:lnTo>
                  <a:lnTo>
                    <a:pt x="20552" y="649417"/>
                  </a:lnTo>
                  <a:lnTo>
                    <a:pt x="11666" y="694479"/>
                  </a:lnTo>
                  <a:lnTo>
                    <a:pt x="5231" y="740375"/>
                  </a:lnTo>
                  <a:lnTo>
                    <a:pt x="1319" y="787035"/>
                  </a:lnTo>
                  <a:lnTo>
                    <a:pt x="0" y="834390"/>
                  </a:lnTo>
                  <a:lnTo>
                    <a:pt x="1319" y="881744"/>
                  </a:lnTo>
                  <a:lnTo>
                    <a:pt x="5231" y="928404"/>
                  </a:lnTo>
                  <a:lnTo>
                    <a:pt x="11666" y="974300"/>
                  </a:lnTo>
                  <a:lnTo>
                    <a:pt x="20552" y="1019362"/>
                  </a:lnTo>
                  <a:lnTo>
                    <a:pt x="31820" y="1063519"/>
                  </a:lnTo>
                  <a:lnTo>
                    <a:pt x="45398" y="1106700"/>
                  </a:lnTo>
                  <a:lnTo>
                    <a:pt x="61217" y="1148836"/>
                  </a:lnTo>
                  <a:lnTo>
                    <a:pt x="79206" y="1189855"/>
                  </a:lnTo>
                  <a:lnTo>
                    <a:pt x="99295" y="1229688"/>
                  </a:lnTo>
                  <a:lnTo>
                    <a:pt x="121414" y="1268264"/>
                  </a:lnTo>
                  <a:lnTo>
                    <a:pt x="145491" y="1305513"/>
                  </a:lnTo>
                  <a:lnTo>
                    <a:pt x="171457" y="1341364"/>
                  </a:lnTo>
                  <a:lnTo>
                    <a:pt x="199241" y="1375748"/>
                  </a:lnTo>
                  <a:lnTo>
                    <a:pt x="228773" y="1408592"/>
                  </a:lnTo>
                  <a:lnTo>
                    <a:pt x="259983" y="1439828"/>
                  </a:lnTo>
                  <a:lnTo>
                    <a:pt x="292799" y="1469385"/>
                  </a:lnTo>
                  <a:lnTo>
                    <a:pt x="327153" y="1497191"/>
                  </a:lnTo>
                  <a:lnTo>
                    <a:pt x="362972" y="1523178"/>
                  </a:lnTo>
                  <a:lnTo>
                    <a:pt x="400187" y="1547275"/>
                  </a:lnTo>
                  <a:lnTo>
                    <a:pt x="438728" y="1569410"/>
                  </a:lnTo>
                  <a:lnTo>
                    <a:pt x="478524" y="1589515"/>
                  </a:lnTo>
                  <a:lnTo>
                    <a:pt x="519505" y="1607518"/>
                  </a:lnTo>
                  <a:lnTo>
                    <a:pt x="561600" y="1623348"/>
                  </a:lnTo>
                  <a:lnTo>
                    <a:pt x="604738" y="1636937"/>
                  </a:lnTo>
                  <a:lnTo>
                    <a:pt x="648851" y="1648212"/>
                  </a:lnTo>
                  <a:lnTo>
                    <a:pt x="693866" y="1657105"/>
                  </a:lnTo>
                  <a:lnTo>
                    <a:pt x="739714" y="1663544"/>
                  </a:lnTo>
                  <a:lnTo>
                    <a:pt x="786325" y="1667459"/>
                  </a:lnTo>
                  <a:lnTo>
                    <a:pt x="833627" y="1668780"/>
                  </a:lnTo>
                  <a:lnTo>
                    <a:pt x="880930" y="1667459"/>
                  </a:lnTo>
                  <a:lnTo>
                    <a:pt x="927541" y="1663544"/>
                  </a:lnTo>
                  <a:lnTo>
                    <a:pt x="973389" y="1657105"/>
                  </a:lnTo>
                  <a:lnTo>
                    <a:pt x="1018404" y="1648212"/>
                  </a:lnTo>
                  <a:lnTo>
                    <a:pt x="1062517" y="1636937"/>
                  </a:lnTo>
                  <a:lnTo>
                    <a:pt x="1105655" y="1623348"/>
                  </a:lnTo>
                  <a:lnTo>
                    <a:pt x="1147750" y="1607518"/>
                  </a:lnTo>
                  <a:lnTo>
                    <a:pt x="1188731" y="1589515"/>
                  </a:lnTo>
                  <a:lnTo>
                    <a:pt x="1228527" y="1569410"/>
                  </a:lnTo>
                  <a:lnTo>
                    <a:pt x="1267068" y="1547275"/>
                  </a:lnTo>
                  <a:lnTo>
                    <a:pt x="1304283" y="1523178"/>
                  </a:lnTo>
                  <a:lnTo>
                    <a:pt x="1340102" y="1497191"/>
                  </a:lnTo>
                  <a:lnTo>
                    <a:pt x="1374456" y="1469385"/>
                  </a:lnTo>
                  <a:lnTo>
                    <a:pt x="1407272" y="1439828"/>
                  </a:lnTo>
                  <a:lnTo>
                    <a:pt x="1438482" y="1408592"/>
                  </a:lnTo>
                  <a:lnTo>
                    <a:pt x="1468014" y="1375748"/>
                  </a:lnTo>
                  <a:lnTo>
                    <a:pt x="1495798" y="1341364"/>
                  </a:lnTo>
                  <a:lnTo>
                    <a:pt x="1521764" y="1305513"/>
                  </a:lnTo>
                  <a:lnTo>
                    <a:pt x="1545841" y="1268264"/>
                  </a:lnTo>
                  <a:lnTo>
                    <a:pt x="1567960" y="1229688"/>
                  </a:lnTo>
                  <a:lnTo>
                    <a:pt x="1588049" y="1189855"/>
                  </a:lnTo>
                  <a:lnTo>
                    <a:pt x="1606038" y="1148836"/>
                  </a:lnTo>
                  <a:lnTo>
                    <a:pt x="1621857" y="1106700"/>
                  </a:lnTo>
                  <a:lnTo>
                    <a:pt x="1635435" y="1063519"/>
                  </a:lnTo>
                  <a:lnTo>
                    <a:pt x="1646703" y="1019362"/>
                  </a:lnTo>
                  <a:lnTo>
                    <a:pt x="1655589" y="974300"/>
                  </a:lnTo>
                  <a:lnTo>
                    <a:pt x="1662024" y="928404"/>
                  </a:lnTo>
                  <a:lnTo>
                    <a:pt x="1665936" y="881744"/>
                  </a:lnTo>
                  <a:lnTo>
                    <a:pt x="1667255" y="834390"/>
                  </a:lnTo>
                  <a:lnTo>
                    <a:pt x="1665936" y="787035"/>
                  </a:lnTo>
                  <a:lnTo>
                    <a:pt x="1662024" y="740375"/>
                  </a:lnTo>
                  <a:lnTo>
                    <a:pt x="1655589" y="694479"/>
                  </a:lnTo>
                  <a:lnTo>
                    <a:pt x="1646703" y="649417"/>
                  </a:lnTo>
                  <a:lnTo>
                    <a:pt x="1635435" y="605260"/>
                  </a:lnTo>
                  <a:lnTo>
                    <a:pt x="1621857" y="562079"/>
                  </a:lnTo>
                  <a:lnTo>
                    <a:pt x="1606038" y="519943"/>
                  </a:lnTo>
                  <a:lnTo>
                    <a:pt x="1588049" y="478924"/>
                  </a:lnTo>
                  <a:lnTo>
                    <a:pt x="1567960" y="439091"/>
                  </a:lnTo>
                  <a:lnTo>
                    <a:pt x="1545841" y="400515"/>
                  </a:lnTo>
                  <a:lnTo>
                    <a:pt x="1521764" y="363266"/>
                  </a:lnTo>
                  <a:lnTo>
                    <a:pt x="1495798" y="327415"/>
                  </a:lnTo>
                  <a:lnTo>
                    <a:pt x="1468014" y="293031"/>
                  </a:lnTo>
                  <a:lnTo>
                    <a:pt x="1438482" y="260187"/>
                  </a:lnTo>
                  <a:lnTo>
                    <a:pt x="1407272" y="228951"/>
                  </a:lnTo>
                  <a:lnTo>
                    <a:pt x="1374456" y="199394"/>
                  </a:lnTo>
                  <a:lnTo>
                    <a:pt x="1340102" y="171588"/>
                  </a:lnTo>
                  <a:lnTo>
                    <a:pt x="1304283" y="145601"/>
                  </a:lnTo>
                  <a:lnTo>
                    <a:pt x="1267068" y="121504"/>
                  </a:lnTo>
                  <a:lnTo>
                    <a:pt x="1228527" y="99369"/>
                  </a:lnTo>
                  <a:lnTo>
                    <a:pt x="1188731" y="79264"/>
                  </a:lnTo>
                  <a:lnTo>
                    <a:pt x="1147750" y="61261"/>
                  </a:lnTo>
                  <a:lnTo>
                    <a:pt x="1105655" y="45431"/>
                  </a:lnTo>
                  <a:lnTo>
                    <a:pt x="1062517" y="31842"/>
                  </a:lnTo>
                  <a:lnTo>
                    <a:pt x="1018404" y="20567"/>
                  </a:lnTo>
                  <a:lnTo>
                    <a:pt x="973389" y="11674"/>
                  </a:lnTo>
                  <a:lnTo>
                    <a:pt x="927541" y="5235"/>
                  </a:lnTo>
                  <a:lnTo>
                    <a:pt x="880930" y="1320"/>
                  </a:lnTo>
                  <a:lnTo>
                    <a:pt x="833627" y="0"/>
                  </a:lnTo>
                  <a:close/>
                </a:path>
              </a:pathLst>
            </a:custGeom>
            <a:solidFill>
              <a:srgbClr val="92D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2778252" y="2694431"/>
              <a:ext cx="922020" cy="92201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113023" y="1279905"/>
            <a:ext cx="291655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90" dirty="0"/>
              <a:t>Reglas </a:t>
            </a:r>
            <a:r>
              <a:rPr spc="40" dirty="0"/>
              <a:t>del</a:t>
            </a:r>
            <a:r>
              <a:rPr spc="-95" dirty="0"/>
              <a:t> </a:t>
            </a:r>
            <a:r>
              <a:rPr spc="-10" dirty="0"/>
              <a:t>juego</a:t>
            </a:r>
          </a:p>
        </p:txBody>
      </p:sp>
      <p:sp>
        <p:nvSpPr>
          <p:cNvPr id="7" name="object 7"/>
          <p:cNvSpPr/>
          <p:nvPr/>
        </p:nvSpPr>
        <p:spPr>
          <a:xfrm>
            <a:off x="5443728" y="2567939"/>
            <a:ext cx="922020" cy="922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76117" y="4180128"/>
            <a:ext cx="5257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40" dirty="0">
                <a:latin typeface="Trebuchet MS"/>
                <a:cs typeface="Trebuchet MS"/>
              </a:rPr>
              <a:t>líd</a:t>
            </a:r>
            <a:r>
              <a:rPr sz="1800" spc="45" dirty="0">
                <a:latin typeface="Trebuchet MS"/>
                <a:cs typeface="Trebuchet MS"/>
              </a:rPr>
              <a:t>e</a:t>
            </a:r>
            <a:r>
              <a:rPr sz="1800" spc="30" dirty="0"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12053" y="4180128"/>
            <a:ext cx="788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125" dirty="0">
                <a:latin typeface="Trebuchet MS"/>
                <a:cs typeface="Trebuchet MS"/>
              </a:rPr>
              <a:t>cronos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43000" y="0"/>
            <a:ext cx="6858000" cy="51434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pc="105" dirty="0"/>
              <a:t>Pruebas</a:t>
            </a:r>
          </a:p>
          <a:p>
            <a:pPr marL="1905" algn="ctr">
              <a:lnSpc>
                <a:spcPct val="100000"/>
              </a:lnSpc>
              <a:spcBef>
                <a:spcPts val="75"/>
              </a:spcBef>
            </a:pPr>
            <a:r>
              <a:rPr sz="1400" spc="15" dirty="0"/>
              <a:t>testing</a:t>
            </a:r>
            <a:endParaRPr sz="1400"/>
          </a:p>
        </p:txBody>
      </p:sp>
      <p:sp>
        <p:nvSpPr>
          <p:cNvPr id="3" name="object 3"/>
          <p:cNvSpPr txBox="1"/>
          <p:nvPr/>
        </p:nvSpPr>
        <p:spPr>
          <a:xfrm>
            <a:off x="1341882" y="2510789"/>
            <a:ext cx="645668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60" dirty="0">
                <a:latin typeface="Trebuchet MS"/>
                <a:cs typeface="Trebuchet MS"/>
              </a:rPr>
              <a:t>Asegurar </a:t>
            </a:r>
            <a:r>
              <a:rPr sz="2400" spc="50" dirty="0">
                <a:latin typeface="Trebuchet MS"/>
                <a:cs typeface="Trebuchet MS"/>
              </a:rPr>
              <a:t>usabilidad </a:t>
            </a:r>
            <a:r>
              <a:rPr sz="2400" spc="40" dirty="0">
                <a:latin typeface="Trebuchet MS"/>
                <a:cs typeface="Trebuchet MS"/>
              </a:rPr>
              <a:t>y </a:t>
            </a:r>
            <a:r>
              <a:rPr sz="2400" spc="20" dirty="0">
                <a:latin typeface="Trebuchet MS"/>
                <a:cs typeface="Trebuchet MS"/>
              </a:rPr>
              <a:t>experiencia </a:t>
            </a:r>
            <a:r>
              <a:rPr sz="2400" spc="35" dirty="0">
                <a:latin typeface="Trebuchet MS"/>
                <a:cs typeface="Trebuchet MS"/>
              </a:rPr>
              <a:t>del</a:t>
            </a:r>
            <a:r>
              <a:rPr sz="2400" spc="-150" dirty="0">
                <a:latin typeface="Trebuchet MS"/>
                <a:cs typeface="Trebuchet MS"/>
              </a:rPr>
              <a:t> </a:t>
            </a:r>
            <a:r>
              <a:rPr sz="2400" spc="65" dirty="0">
                <a:latin typeface="Trebuchet MS"/>
                <a:cs typeface="Trebuchet MS"/>
              </a:rPr>
              <a:t>usuario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3926" y="572770"/>
            <a:ext cx="32150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60" dirty="0"/>
              <a:t>Paper</a:t>
            </a:r>
            <a:r>
              <a:rPr spc="-50" dirty="0"/>
              <a:t> </a:t>
            </a:r>
            <a:r>
              <a:rPr spc="50" dirty="0"/>
              <a:t>prototyping</a:t>
            </a:r>
          </a:p>
        </p:txBody>
      </p:sp>
      <p:sp>
        <p:nvSpPr>
          <p:cNvPr id="3" name="object 3"/>
          <p:cNvSpPr/>
          <p:nvPr/>
        </p:nvSpPr>
        <p:spPr>
          <a:xfrm>
            <a:off x="582168" y="1319783"/>
            <a:ext cx="2753868" cy="36713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0252" y="1319783"/>
            <a:ext cx="5021580" cy="36713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263267" y="572770"/>
            <a:ext cx="46215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70" dirty="0"/>
              <a:t>Prototipos </a:t>
            </a:r>
            <a:r>
              <a:rPr spc="155" dirty="0"/>
              <a:t>no</a:t>
            </a:r>
            <a:r>
              <a:rPr spc="-30" dirty="0"/>
              <a:t> </a:t>
            </a:r>
            <a:r>
              <a:rPr spc="80" dirty="0"/>
              <a:t>funcionales</a:t>
            </a:r>
          </a:p>
        </p:txBody>
      </p:sp>
      <p:sp>
        <p:nvSpPr>
          <p:cNvPr id="3" name="object 3"/>
          <p:cNvSpPr/>
          <p:nvPr/>
        </p:nvSpPr>
        <p:spPr>
          <a:xfrm>
            <a:off x="780287" y="1319783"/>
            <a:ext cx="1743456" cy="35981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37688" y="1359408"/>
            <a:ext cx="2988564" cy="35189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140196" y="1359408"/>
            <a:ext cx="2437130" cy="351917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vert="horz" wrap="square" lIns="0" tIns="34925" rIns="0" bIns="0" rtlCol="0">
            <a:spAutoFit/>
          </a:bodyPr>
          <a:lstStyle/>
          <a:p>
            <a:pPr marL="678180" marR="669290" algn="ctr">
              <a:lnSpc>
                <a:spcPct val="150000"/>
              </a:lnSpc>
              <a:spcBef>
                <a:spcPts val="275"/>
              </a:spcBef>
            </a:pPr>
            <a:r>
              <a:rPr sz="1800" spc="125" dirty="0">
                <a:latin typeface="Trebuchet MS"/>
                <a:cs typeface="Trebuchet MS"/>
              </a:rPr>
              <a:t>pop</a:t>
            </a:r>
            <a:r>
              <a:rPr sz="1800" spc="10" dirty="0">
                <a:latin typeface="Trebuchet MS"/>
                <a:cs typeface="Trebuchet MS"/>
              </a:rPr>
              <a:t> </a:t>
            </a:r>
            <a:r>
              <a:rPr sz="1800" spc="45" dirty="0">
                <a:latin typeface="Trebuchet MS"/>
                <a:cs typeface="Trebuchet MS"/>
              </a:rPr>
              <a:t>(app)  </a:t>
            </a:r>
            <a:r>
              <a:rPr sz="1800" spc="55" dirty="0">
                <a:latin typeface="Trebuchet MS"/>
                <a:cs typeface="Trebuchet MS"/>
              </a:rPr>
              <a:t>inivision  </a:t>
            </a:r>
            <a:r>
              <a:rPr sz="1800" spc="75" dirty="0">
                <a:latin typeface="Trebuchet MS"/>
                <a:cs typeface="Trebuchet MS"/>
              </a:rPr>
              <a:t>marvel  </a:t>
            </a:r>
            <a:r>
              <a:rPr sz="1800" spc="55" dirty="0">
                <a:latin typeface="Trebuchet MS"/>
                <a:cs typeface="Trebuchet MS"/>
              </a:rPr>
              <a:t>flinto  </a:t>
            </a:r>
            <a:r>
              <a:rPr sz="1800" spc="40" dirty="0">
                <a:latin typeface="Trebuchet MS"/>
                <a:cs typeface="Trebuchet MS"/>
              </a:rPr>
              <a:t>proto.io  </a:t>
            </a:r>
            <a:r>
              <a:rPr sz="1800" spc="60" dirty="0">
                <a:latin typeface="Trebuchet MS"/>
                <a:cs typeface="Trebuchet MS"/>
              </a:rPr>
              <a:t>principle  </a:t>
            </a:r>
            <a:r>
              <a:rPr sz="1800" spc="105" dirty="0">
                <a:latin typeface="Trebuchet MS"/>
                <a:cs typeface="Trebuchet MS"/>
              </a:rPr>
              <a:t>webflow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080"/>
              </a:spcBef>
            </a:pPr>
            <a:r>
              <a:rPr sz="1800" spc="-185" dirty="0">
                <a:latin typeface="Trebuchet MS"/>
                <a:cs typeface="Trebuchet MS"/>
              </a:rPr>
              <a:t>...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734180" y="1450289"/>
            <a:ext cx="1678305" cy="148907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600" b="1" spc="365" dirty="0">
                <a:solidFill>
                  <a:srgbClr val="92D050"/>
                </a:solidFill>
                <a:latin typeface="Trebuchet MS"/>
                <a:cs typeface="Trebuchet MS"/>
              </a:rPr>
              <a:t>UX</a:t>
            </a:r>
            <a:endParaRPr sz="9600" dirty="0">
              <a:solidFill>
                <a:srgbClr val="92D050"/>
              </a:solidFill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491865" y="2869768"/>
            <a:ext cx="2160905" cy="48323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60" dirty="0">
                <a:latin typeface="Trebuchet MS"/>
                <a:cs typeface="Trebuchet MS"/>
              </a:rPr>
              <a:t>importancia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71658" y="382524"/>
            <a:ext cx="800681" cy="1048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56638" y="3088639"/>
            <a:ext cx="502793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5" dirty="0">
                <a:latin typeface="Trebuchet MS"/>
                <a:cs typeface="Trebuchet MS"/>
              </a:rPr>
              <a:t>¿Por </a:t>
            </a:r>
            <a:r>
              <a:rPr sz="3000" spc="110" dirty="0">
                <a:latin typeface="Trebuchet MS"/>
                <a:cs typeface="Trebuchet MS"/>
              </a:rPr>
              <a:t>qué </a:t>
            </a:r>
            <a:r>
              <a:rPr sz="3000" spc="90" dirty="0">
                <a:latin typeface="Trebuchet MS"/>
                <a:cs typeface="Trebuchet MS"/>
              </a:rPr>
              <a:t>UX </a:t>
            </a:r>
            <a:r>
              <a:rPr sz="3000" spc="170" dirty="0">
                <a:latin typeface="Trebuchet MS"/>
                <a:cs typeface="Trebuchet MS"/>
              </a:rPr>
              <a:t>es</a:t>
            </a:r>
            <a:r>
              <a:rPr sz="3000" spc="-295" dirty="0">
                <a:latin typeface="Trebuchet MS"/>
                <a:cs typeface="Trebuchet MS"/>
              </a:rPr>
              <a:t> </a:t>
            </a:r>
            <a:r>
              <a:rPr sz="3000" spc="95" dirty="0">
                <a:latin typeface="Trebuchet MS"/>
                <a:cs typeface="Trebuchet MS"/>
              </a:rPr>
              <a:t>importante?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86809" y="2696337"/>
            <a:ext cx="772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0" dirty="0">
                <a:latin typeface="Trebuchet MS"/>
                <a:cs typeface="Trebuchet MS"/>
              </a:rPr>
              <a:t>POST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IT!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3547" y="1080516"/>
            <a:ext cx="1136903" cy="1136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38173" y="4261103"/>
            <a:ext cx="435193" cy="551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11115" y="4455058"/>
            <a:ext cx="486409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60" dirty="0">
                <a:latin typeface="Trebuchet MS"/>
                <a:cs typeface="Trebuchet MS"/>
              </a:rPr>
              <a:t>1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min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02942" y="3069082"/>
            <a:ext cx="474027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15" dirty="0">
                <a:latin typeface="Trebuchet MS"/>
                <a:cs typeface="Trebuchet MS"/>
              </a:rPr>
              <a:t>¡Tiempo </a:t>
            </a:r>
            <a:r>
              <a:rPr sz="3000" spc="95" dirty="0">
                <a:latin typeface="Trebuchet MS"/>
                <a:cs typeface="Trebuchet MS"/>
              </a:rPr>
              <a:t>de </a:t>
            </a:r>
            <a:r>
              <a:rPr sz="3000" spc="145" dirty="0">
                <a:latin typeface="Trebuchet MS"/>
                <a:cs typeface="Trebuchet MS"/>
              </a:rPr>
              <a:t>un</a:t>
            </a:r>
            <a:r>
              <a:rPr sz="3000" spc="-45" dirty="0">
                <a:latin typeface="Trebuchet MS"/>
                <a:cs typeface="Trebuchet MS"/>
              </a:rPr>
              <a:t> </a:t>
            </a:r>
            <a:r>
              <a:rPr sz="3000" spc="45" dirty="0">
                <a:latin typeface="Trebuchet MS"/>
                <a:cs typeface="Trebuchet MS"/>
              </a:rPr>
              <a:t>descancito!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61484" y="2676220"/>
            <a:ext cx="6223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105" dirty="0">
                <a:latin typeface="Trebuchet MS"/>
                <a:cs typeface="Trebuchet MS"/>
              </a:rPr>
              <a:t>B</a:t>
            </a:r>
            <a:r>
              <a:rPr sz="1400" b="1" spc="110" dirty="0">
                <a:latin typeface="Trebuchet MS"/>
                <a:cs typeface="Trebuchet MS"/>
              </a:rPr>
              <a:t>R</a:t>
            </a:r>
            <a:r>
              <a:rPr sz="1400" b="1" spc="80" dirty="0">
                <a:latin typeface="Trebuchet MS"/>
                <a:cs typeface="Trebuchet MS"/>
              </a:rPr>
              <a:t>EAK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67227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857244" y="914400"/>
            <a:ext cx="1429512" cy="142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38173" y="4261103"/>
            <a:ext cx="435193" cy="5516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611115" y="4455058"/>
            <a:ext cx="59753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5" dirty="0">
                <a:latin typeface="Trebuchet MS"/>
                <a:cs typeface="Trebuchet MS"/>
              </a:rPr>
              <a:t>10</a:t>
            </a:r>
            <a:r>
              <a:rPr sz="1400" spc="-20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min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558289" y="2406218"/>
            <a:ext cx="6025515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27555" marR="5080" indent="-2015489">
              <a:lnSpc>
                <a:spcPct val="100000"/>
              </a:lnSpc>
              <a:spcBef>
                <a:spcPts val="100"/>
              </a:spcBef>
            </a:pPr>
            <a:r>
              <a:rPr sz="3600" spc="80" dirty="0"/>
              <a:t>Tips </a:t>
            </a:r>
            <a:r>
              <a:rPr sz="3600" spc="70" dirty="0"/>
              <a:t>para </a:t>
            </a:r>
            <a:r>
              <a:rPr sz="3600" spc="40" dirty="0"/>
              <a:t>crear </a:t>
            </a:r>
            <a:r>
              <a:rPr sz="3600" spc="100" dirty="0"/>
              <a:t>mobile</a:t>
            </a:r>
            <a:r>
              <a:rPr sz="3600" spc="-140" dirty="0"/>
              <a:t> </a:t>
            </a:r>
            <a:r>
              <a:rPr sz="3600" spc="200" dirty="0"/>
              <a:t>apps  </a:t>
            </a:r>
            <a:r>
              <a:rPr sz="3600" spc="-10" dirty="0"/>
              <a:t>“usables”</a:t>
            </a:r>
            <a:endParaRPr sz="3600"/>
          </a:p>
        </p:txBody>
      </p:sp>
      <p:sp>
        <p:nvSpPr>
          <p:cNvPr id="4" name="object 4"/>
          <p:cNvSpPr txBox="1"/>
          <p:nvPr/>
        </p:nvSpPr>
        <p:spPr>
          <a:xfrm>
            <a:off x="4360545" y="1506727"/>
            <a:ext cx="42354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5" dirty="0">
                <a:latin typeface="Trebuchet MS"/>
                <a:cs typeface="Trebuchet MS"/>
              </a:rPr>
              <a:t>T</a:t>
            </a:r>
            <a:r>
              <a:rPr sz="1400" b="1" spc="15" dirty="0">
                <a:latin typeface="Trebuchet MS"/>
                <a:cs typeface="Trebuchet MS"/>
              </a:rPr>
              <a:t>I</a:t>
            </a:r>
            <a:r>
              <a:rPr sz="1400" b="1" spc="85" dirty="0">
                <a:latin typeface="Trebuchet MS"/>
                <a:cs typeface="Trebuchet MS"/>
              </a:rPr>
              <a:t>P</a:t>
            </a:r>
            <a:r>
              <a:rPr sz="1400" b="1" spc="185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36720" y="1798320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1230" cy="5143500"/>
            <a:chOff x="286511" y="0"/>
            <a:chExt cx="857123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0976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660391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5967984" y="403860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82367" y="4731511"/>
            <a:ext cx="377825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Trebuchet MS"/>
                <a:cs typeface="Trebuchet MS"/>
              </a:rPr>
              <a:t>Utilizá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75" dirty="0">
                <a:latin typeface="Trebuchet MS"/>
                <a:cs typeface="Trebuchet MS"/>
              </a:rPr>
              <a:t>tabs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para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opciones</a:t>
            </a:r>
            <a:r>
              <a:rPr sz="1400" b="1" spc="-45" dirty="0">
                <a:latin typeface="Trebuchet MS"/>
                <a:cs typeface="Trebuchet MS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muy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transitadas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5518" y="587501"/>
            <a:ext cx="7714615" cy="940435"/>
          </a:xfrm>
          <a:custGeom>
            <a:avLst/>
            <a:gdLst/>
            <a:ahLst/>
            <a:cxnLst/>
            <a:rect l="l" t="t" r="r" b="b"/>
            <a:pathLst>
              <a:path w="7714615" h="940435">
                <a:moveTo>
                  <a:pt x="0" y="623315"/>
                </a:moveTo>
                <a:lnTo>
                  <a:pt x="2497836" y="623315"/>
                </a:lnTo>
                <a:lnTo>
                  <a:pt x="2497836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  <a:path w="7714615" h="940435">
                <a:moveTo>
                  <a:pt x="2607564" y="940308"/>
                </a:moveTo>
                <a:lnTo>
                  <a:pt x="5106924" y="940308"/>
                </a:lnTo>
                <a:lnTo>
                  <a:pt x="5106924" y="316992"/>
                </a:lnTo>
                <a:lnTo>
                  <a:pt x="2607564" y="316992"/>
                </a:lnTo>
                <a:lnTo>
                  <a:pt x="2607564" y="940308"/>
                </a:lnTo>
                <a:close/>
              </a:path>
              <a:path w="7714615" h="940435">
                <a:moveTo>
                  <a:pt x="5216652" y="940308"/>
                </a:moveTo>
                <a:lnTo>
                  <a:pt x="7714487" y="940308"/>
                </a:lnTo>
                <a:lnTo>
                  <a:pt x="7714487" y="316992"/>
                </a:lnTo>
                <a:lnTo>
                  <a:pt x="5216652" y="316992"/>
                </a:lnTo>
                <a:lnTo>
                  <a:pt x="5216652" y="940308"/>
                </a:lnTo>
                <a:close/>
              </a:path>
            </a:pathLst>
          </a:custGeom>
          <a:ln w="38100">
            <a:solidFill>
              <a:srgbClr val="00FFDA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660391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5967984" y="403860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112010" y="4731511"/>
            <a:ext cx="49187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latin typeface="Trebuchet MS"/>
                <a:cs typeface="Trebuchet MS"/>
              </a:rPr>
              <a:t>Usá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65" dirty="0">
                <a:latin typeface="Trebuchet MS"/>
                <a:cs typeface="Trebuchet MS"/>
              </a:rPr>
              <a:t>bottom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navigation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para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secciones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400" b="1" spc="110" dirty="0">
                <a:latin typeface="Trebuchet MS"/>
                <a:cs typeface="Trebuchet MS"/>
              </a:rPr>
              <a:t>más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importantes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5518" y="4037838"/>
            <a:ext cx="7714615" cy="623570"/>
          </a:xfrm>
          <a:custGeom>
            <a:avLst/>
            <a:gdLst/>
            <a:ahLst/>
            <a:cxnLst/>
            <a:rect l="l" t="t" r="r" b="b"/>
            <a:pathLst>
              <a:path w="7714615" h="623570">
                <a:moveTo>
                  <a:pt x="0" y="623316"/>
                </a:moveTo>
                <a:lnTo>
                  <a:pt x="2497836" y="623316"/>
                </a:lnTo>
                <a:lnTo>
                  <a:pt x="2497836" y="0"/>
                </a:lnTo>
                <a:lnTo>
                  <a:pt x="0" y="0"/>
                </a:lnTo>
                <a:lnTo>
                  <a:pt x="0" y="623316"/>
                </a:lnTo>
                <a:close/>
              </a:path>
              <a:path w="7714615" h="623570">
                <a:moveTo>
                  <a:pt x="2607564" y="623316"/>
                </a:moveTo>
                <a:lnTo>
                  <a:pt x="5106924" y="623316"/>
                </a:lnTo>
                <a:lnTo>
                  <a:pt x="5106924" y="0"/>
                </a:lnTo>
                <a:lnTo>
                  <a:pt x="2607564" y="0"/>
                </a:lnTo>
                <a:lnTo>
                  <a:pt x="2607564" y="623316"/>
                </a:lnTo>
                <a:close/>
              </a:path>
              <a:path w="7714615" h="623570">
                <a:moveTo>
                  <a:pt x="5216652" y="623316"/>
                </a:moveTo>
                <a:lnTo>
                  <a:pt x="7714487" y="623316"/>
                </a:lnTo>
                <a:lnTo>
                  <a:pt x="7714487" y="0"/>
                </a:lnTo>
                <a:lnTo>
                  <a:pt x="5216652" y="0"/>
                </a:lnTo>
                <a:lnTo>
                  <a:pt x="5216652" y="623316"/>
                </a:lnTo>
                <a:close/>
              </a:path>
            </a:pathLst>
          </a:custGeom>
          <a:ln w="38100">
            <a:solidFill>
              <a:srgbClr val="00FF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15844" y="3088639"/>
            <a:ext cx="35096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¡Entremos </a:t>
            </a:r>
            <a:r>
              <a:rPr spc="95" dirty="0"/>
              <a:t>en</a:t>
            </a:r>
            <a:r>
              <a:rPr spc="-80" dirty="0"/>
              <a:t> </a:t>
            </a:r>
            <a:r>
              <a:rPr spc="-25" dirty="0"/>
              <a:t>calor!</a:t>
            </a:r>
          </a:p>
        </p:txBody>
      </p:sp>
      <p:sp>
        <p:nvSpPr>
          <p:cNvPr id="3" name="object 3"/>
          <p:cNvSpPr/>
          <p:nvPr/>
        </p:nvSpPr>
        <p:spPr>
          <a:xfrm>
            <a:off x="4057375" y="934211"/>
            <a:ext cx="1029248" cy="1429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089272" y="2696337"/>
            <a:ext cx="9652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5" dirty="0">
                <a:latin typeface="Trebuchet MS"/>
                <a:cs typeface="Trebuchet MS"/>
              </a:rPr>
              <a:t>E</a:t>
            </a:r>
            <a:r>
              <a:rPr sz="1400" b="1" spc="85" dirty="0">
                <a:latin typeface="Trebuchet MS"/>
                <a:cs typeface="Trebuchet MS"/>
              </a:rPr>
              <a:t>J</a:t>
            </a:r>
            <a:r>
              <a:rPr sz="1400" b="1" spc="95" dirty="0">
                <a:latin typeface="Trebuchet MS"/>
                <a:cs typeface="Trebuchet MS"/>
              </a:rPr>
              <a:t>ER</a:t>
            </a:r>
            <a:r>
              <a:rPr sz="1400" b="1" spc="80" dirty="0">
                <a:latin typeface="Trebuchet MS"/>
                <a:cs typeface="Trebuchet MS"/>
              </a:rPr>
              <a:t>CIC</a:t>
            </a:r>
            <a:r>
              <a:rPr sz="1400" b="1" spc="40" dirty="0">
                <a:latin typeface="Trebuchet MS"/>
                <a:cs typeface="Trebuchet MS"/>
              </a:rPr>
              <a:t>I</a:t>
            </a:r>
            <a:r>
              <a:rPr sz="1400" b="1" spc="55" dirty="0"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660391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5967984" y="403860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880361" y="4731511"/>
            <a:ext cx="53822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Trebuchet MS"/>
                <a:cs typeface="Trebuchet MS"/>
              </a:rPr>
              <a:t>Utilizá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un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90" dirty="0">
                <a:latin typeface="Trebuchet MS"/>
                <a:cs typeface="Trebuchet MS"/>
              </a:rPr>
              <a:t>show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more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para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ocultar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opciones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65" dirty="0">
                <a:latin typeface="Trebuchet MS"/>
                <a:cs typeface="Trebuchet MS"/>
              </a:rPr>
              <a:t>poco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transitadas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405889" y="2920745"/>
            <a:ext cx="7024370" cy="1740535"/>
          </a:xfrm>
          <a:custGeom>
            <a:avLst/>
            <a:gdLst/>
            <a:ahLst/>
            <a:cxnLst/>
            <a:rect l="l" t="t" r="r" b="b"/>
            <a:pathLst>
              <a:path w="7024370" h="1740535">
                <a:moveTo>
                  <a:pt x="0" y="1740408"/>
                </a:moveTo>
                <a:lnTo>
                  <a:pt x="1807464" y="1740408"/>
                </a:lnTo>
                <a:lnTo>
                  <a:pt x="1807464" y="0"/>
                </a:lnTo>
                <a:lnTo>
                  <a:pt x="0" y="0"/>
                </a:lnTo>
                <a:lnTo>
                  <a:pt x="0" y="1740408"/>
                </a:lnTo>
                <a:close/>
              </a:path>
              <a:path w="7024370" h="1740535">
                <a:moveTo>
                  <a:pt x="3677412" y="1740408"/>
                </a:moveTo>
                <a:lnTo>
                  <a:pt x="4416552" y="1740408"/>
                </a:lnTo>
                <a:lnTo>
                  <a:pt x="4416552" y="1117091"/>
                </a:lnTo>
                <a:lnTo>
                  <a:pt x="3677412" y="1117091"/>
                </a:lnTo>
                <a:lnTo>
                  <a:pt x="3677412" y="1740408"/>
                </a:lnTo>
                <a:close/>
              </a:path>
              <a:path w="7024370" h="1740535">
                <a:moveTo>
                  <a:pt x="6284976" y="1740408"/>
                </a:moveTo>
                <a:lnTo>
                  <a:pt x="7024116" y="1740408"/>
                </a:lnTo>
                <a:lnTo>
                  <a:pt x="7024116" y="1117091"/>
                </a:lnTo>
                <a:lnTo>
                  <a:pt x="6284976" y="1117091"/>
                </a:lnTo>
                <a:lnTo>
                  <a:pt x="6284976" y="1740408"/>
                </a:lnTo>
                <a:close/>
              </a:path>
            </a:pathLst>
          </a:custGeom>
          <a:ln w="38100">
            <a:solidFill>
              <a:srgbClr val="00FF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4988" y="0"/>
            <a:ext cx="8574405" cy="5143500"/>
            <a:chOff x="284988" y="0"/>
            <a:chExt cx="8574405" cy="5143500"/>
          </a:xfrm>
        </p:grpSpPr>
        <p:sp>
          <p:nvSpPr>
            <p:cNvPr id="3" name="object 3"/>
            <p:cNvSpPr/>
            <p:nvPr/>
          </p:nvSpPr>
          <p:spPr>
            <a:xfrm>
              <a:off x="284988" y="0"/>
              <a:ext cx="8574024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7" y="4660391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5967984" y="403860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61742" y="4731511"/>
            <a:ext cx="46189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Trebuchet MS"/>
                <a:cs typeface="Trebuchet MS"/>
              </a:rPr>
              <a:t>Podés</a:t>
            </a:r>
            <a:r>
              <a:rPr sz="1400" b="1" spc="-45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usar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opciones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“scrolleables”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si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20" dirty="0">
                <a:latin typeface="Trebuchet MS"/>
                <a:cs typeface="Trebuchet MS"/>
              </a:rPr>
              <a:t>el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menú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crece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5518" y="506730"/>
            <a:ext cx="7714615" cy="1203960"/>
          </a:xfrm>
          <a:custGeom>
            <a:avLst/>
            <a:gdLst/>
            <a:ahLst/>
            <a:cxnLst/>
            <a:rect l="l" t="t" r="r" b="b"/>
            <a:pathLst>
              <a:path w="7714615" h="1203960">
                <a:moveTo>
                  <a:pt x="0" y="623315"/>
                </a:moveTo>
                <a:lnTo>
                  <a:pt x="2497836" y="623315"/>
                </a:lnTo>
                <a:lnTo>
                  <a:pt x="2497836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  <a:path w="7714615" h="1203960">
                <a:moveTo>
                  <a:pt x="2607564" y="623315"/>
                </a:moveTo>
                <a:lnTo>
                  <a:pt x="5106924" y="623315"/>
                </a:lnTo>
                <a:lnTo>
                  <a:pt x="5106924" y="0"/>
                </a:lnTo>
                <a:lnTo>
                  <a:pt x="2607564" y="0"/>
                </a:lnTo>
                <a:lnTo>
                  <a:pt x="2607564" y="623315"/>
                </a:lnTo>
                <a:close/>
              </a:path>
              <a:path w="7714615" h="1203960">
                <a:moveTo>
                  <a:pt x="5216652" y="1203959"/>
                </a:moveTo>
                <a:lnTo>
                  <a:pt x="7714487" y="1203959"/>
                </a:lnTo>
                <a:lnTo>
                  <a:pt x="7714487" y="440435"/>
                </a:lnTo>
                <a:lnTo>
                  <a:pt x="5216652" y="440435"/>
                </a:lnTo>
                <a:lnTo>
                  <a:pt x="5216652" y="1203959"/>
                </a:lnTo>
                <a:close/>
              </a:path>
            </a:pathLst>
          </a:custGeom>
          <a:ln w="38100">
            <a:solidFill>
              <a:srgbClr val="00FF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1230" cy="5143500"/>
            <a:chOff x="286511" y="0"/>
            <a:chExt cx="857123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0976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562855"/>
              <a:ext cx="5968365" cy="402590"/>
            </a:xfrm>
            <a:custGeom>
              <a:avLst/>
              <a:gdLst/>
              <a:ahLst/>
              <a:cxnLst/>
              <a:rect l="l" t="t" r="r" b="b"/>
              <a:pathLst>
                <a:path w="5968365" h="402589">
                  <a:moveTo>
                    <a:pt x="5967984" y="0"/>
                  </a:moveTo>
                  <a:lnTo>
                    <a:pt x="0" y="0"/>
                  </a:lnTo>
                  <a:lnTo>
                    <a:pt x="0" y="402336"/>
                  </a:lnTo>
                  <a:lnTo>
                    <a:pt x="5967984" y="402336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985517" y="4633671"/>
            <a:ext cx="5171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latin typeface="Trebuchet MS"/>
                <a:cs typeface="Trebuchet MS"/>
              </a:rPr>
              <a:t>Los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controles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70" dirty="0">
                <a:latin typeface="Trebuchet MS"/>
                <a:cs typeface="Trebuchet MS"/>
              </a:rPr>
              <a:t>segmentados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400" b="1" spc="80" dirty="0">
                <a:latin typeface="Trebuchet MS"/>
                <a:cs typeface="Trebuchet MS"/>
              </a:rPr>
              <a:t>son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otra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opción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de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navegación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774698" y="666750"/>
            <a:ext cx="5587365" cy="806450"/>
          </a:xfrm>
          <a:custGeom>
            <a:avLst/>
            <a:gdLst/>
            <a:ahLst/>
            <a:cxnLst/>
            <a:rect l="l" t="t" r="r" b="b"/>
            <a:pathLst>
              <a:path w="5587365" h="806450">
                <a:moveTo>
                  <a:pt x="0" y="621791"/>
                </a:moveTo>
                <a:lnTo>
                  <a:pt x="2499360" y="621791"/>
                </a:lnTo>
                <a:lnTo>
                  <a:pt x="2499360" y="0"/>
                </a:lnTo>
                <a:lnTo>
                  <a:pt x="0" y="0"/>
                </a:lnTo>
                <a:lnTo>
                  <a:pt x="0" y="621791"/>
                </a:lnTo>
                <a:close/>
              </a:path>
              <a:path w="5587365" h="806450">
                <a:moveTo>
                  <a:pt x="3087624" y="806196"/>
                </a:moveTo>
                <a:lnTo>
                  <a:pt x="5586984" y="806196"/>
                </a:lnTo>
                <a:lnTo>
                  <a:pt x="5586984" y="182880"/>
                </a:lnTo>
                <a:lnTo>
                  <a:pt x="3087624" y="182880"/>
                </a:lnTo>
                <a:lnTo>
                  <a:pt x="3087624" y="806196"/>
                </a:lnTo>
                <a:close/>
              </a:path>
            </a:pathLst>
          </a:custGeom>
          <a:ln w="38100">
            <a:solidFill>
              <a:srgbClr val="00FF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1230" cy="5143500"/>
            <a:chOff x="286511" y="0"/>
            <a:chExt cx="857123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0976" cy="514349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660391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60"/>
                  </a:lnTo>
                  <a:lnTo>
                    <a:pt x="5967984" y="403860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398646" y="4731511"/>
            <a:ext cx="23475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Trebuchet MS"/>
                <a:cs typeface="Trebuchet MS"/>
              </a:rPr>
              <a:t>No </a:t>
            </a:r>
            <a:r>
              <a:rPr sz="1400" b="1" spc="55" dirty="0">
                <a:latin typeface="Trebuchet MS"/>
                <a:cs typeface="Trebuchet MS"/>
              </a:rPr>
              <a:t>ocultés </a:t>
            </a:r>
            <a:r>
              <a:rPr sz="1400" b="1" spc="75" dirty="0">
                <a:latin typeface="Trebuchet MS"/>
                <a:cs typeface="Trebuchet MS"/>
              </a:rPr>
              <a:t>los</a:t>
            </a:r>
            <a:r>
              <a:rPr sz="1400" b="1" spc="-200" dirty="0">
                <a:latin typeface="Trebuchet MS"/>
                <a:cs typeface="Trebuchet MS"/>
              </a:rPr>
              <a:t> </a:t>
            </a:r>
            <a:r>
              <a:rPr sz="1400" b="1" spc="65" dirty="0">
                <a:latin typeface="Trebuchet MS"/>
                <a:cs typeface="Trebuchet MS"/>
              </a:rPr>
              <a:t>buscadores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15518" y="543305"/>
            <a:ext cx="7714615" cy="978535"/>
          </a:xfrm>
          <a:custGeom>
            <a:avLst/>
            <a:gdLst/>
            <a:ahLst/>
            <a:cxnLst/>
            <a:rect l="l" t="t" r="r" b="b"/>
            <a:pathLst>
              <a:path w="7714615" h="978535">
                <a:moveTo>
                  <a:pt x="0" y="623315"/>
                </a:moveTo>
                <a:lnTo>
                  <a:pt x="2497836" y="623315"/>
                </a:lnTo>
                <a:lnTo>
                  <a:pt x="2497836" y="0"/>
                </a:lnTo>
                <a:lnTo>
                  <a:pt x="0" y="0"/>
                </a:lnTo>
                <a:lnTo>
                  <a:pt x="0" y="623315"/>
                </a:lnTo>
                <a:close/>
              </a:path>
              <a:path w="7714615" h="978535">
                <a:moveTo>
                  <a:pt x="2607564" y="978407"/>
                </a:moveTo>
                <a:lnTo>
                  <a:pt x="5106924" y="978407"/>
                </a:lnTo>
                <a:lnTo>
                  <a:pt x="5106924" y="355091"/>
                </a:lnTo>
                <a:lnTo>
                  <a:pt x="2607564" y="355091"/>
                </a:lnTo>
                <a:lnTo>
                  <a:pt x="2607564" y="978407"/>
                </a:lnTo>
                <a:close/>
              </a:path>
              <a:path w="7714615" h="978535">
                <a:moveTo>
                  <a:pt x="5216652" y="623315"/>
                </a:moveTo>
                <a:lnTo>
                  <a:pt x="7714487" y="623315"/>
                </a:lnTo>
                <a:lnTo>
                  <a:pt x="7714487" y="0"/>
                </a:lnTo>
                <a:lnTo>
                  <a:pt x="5216652" y="0"/>
                </a:lnTo>
                <a:lnTo>
                  <a:pt x="5216652" y="623315"/>
                </a:lnTo>
                <a:close/>
              </a:path>
            </a:pathLst>
          </a:custGeom>
          <a:ln w="38100">
            <a:solidFill>
              <a:srgbClr val="00FFD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3672" y="231647"/>
            <a:ext cx="2407919" cy="42870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3003804" y="219456"/>
            <a:ext cx="5716905" cy="4287520"/>
            <a:chOff x="3003804" y="219456"/>
            <a:chExt cx="5716905" cy="4287520"/>
          </a:xfrm>
        </p:grpSpPr>
        <p:sp>
          <p:nvSpPr>
            <p:cNvPr id="5" name="object 5"/>
            <p:cNvSpPr/>
            <p:nvPr/>
          </p:nvSpPr>
          <p:spPr>
            <a:xfrm>
              <a:off x="3003804" y="219456"/>
              <a:ext cx="5716524" cy="42870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3432810" y="2664713"/>
              <a:ext cx="4997450" cy="1673860"/>
            </a:xfrm>
            <a:custGeom>
              <a:avLst/>
              <a:gdLst/>
              <a:ahLst/>
              <a:cxnLst/>
              <a:rect l="l" t="t" r="r" b="b"/>
              <a:pathLst>
                <a:path w="4997450" h="1673860">
                  <a:moveTo>
                    <a:pt x="0" y="1673352"/>
                  </a:moveTo>
                  <a:lnTo>
                    <a:pt x="2499360" y="1673352"/>
                  </a:lnTo>
                  <a:lnTo>
                    <a:pt x="2499360" y="621792"/>
                  </a:lnTo>
                  <a:lnTo>
                    <a:pt x="0" y="621792"/>
                  </a:lnTo>
                  <a:lnTo>
                    <a:pt x="0" y="1673352"/>
                  </a:lnTo>
                  <a:close/>
                </a:path>
                <a:path w="4997450" h="1673860">
                  <a:moveTo>
                    <a:pt x="2499360" y="621792"/>
                  </a:moveTo>
                  <a:lnTo>
                    <a:pt x="4997195" y="621792"/>
                  </a:lnTo>
                  <a:lnTo>
                    <a:pt x="4997195" y="0"/>
                  </a:lnTo>
                  <a:lnTo>
                    <a:pt x="2499360" y="0"/>
                  </a:lnTo>
                  <a:lnTo>
                    <a:pt x="2499360" y="621792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3366642" y="4731511"/>
            <a:ext cx="24117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latin typeface="Trebuchet MS"/>
                <a:cs typeface="Trebuchet MS"/>
              </a:rPr>
              <a:t>Hacé </a:t>
            </a:r>
            <a:r>
              <a:rPr sz="1400" b="1" spc="40" dirty="0">
                <a:latin typeface="Trebuchet MS"/>
                <a:cs typeface="Trebuchet MS"/>
              </a:rPr>
              <a:t>tu </a:t>
            </a:r>
            <a:r>
              <a:rPr sz="1400" b="1" spc="50" dirty="0">
                <a:latin typeface="Trebuchet MS"/>
                <a:cs typeface="Trebuchet MS"/>
              </a:rPr>
              <a:t>call to </a:t>
            </a:r>
            <a:r>
              <a:rPr sz="1400" b="1" spc="40" dirty="0">
                <a:latin typeface="Trebuchet MS"/>
                <a:cs typeface="Trebuchet MS"/>
              </a:rPr>
              <a:t>action</a:t>
            </a:r>
            <a:r>
              <a:rPr sz="1400" b="1" spc="-254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claro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238" y="1137666"/>
            <a:ext cx="2498090" cy="1205865"/>
          </a:xfrm>
          <a:custGeom>
            <a:avLst/>
            <a:gdLst/>
            <a:ahLst/>
            <a:cxnLst/>
            <a:rect l="l" t="t" r="r" b="b"/>
            <a:pathLst>
              <a:path w="2498090" h="1205864">
                <a:moveTo>
                  <a:pt x="0" y="1205484"/>
                </a:moveTo>
                <a:lnTo>
                  <a:pt x="2497836" y="1205484"/>
                </a:lnTo>
                <a:lnTo>
                  <a:pt x="2497836" y="0"/>
                </a:lnTo>
                <a:lnTo>
                  <a:pt x="0" y="0"/>
                </a:lnTo>
                <a:lnTo>
                  <a:pt x="0" y="1205484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0238" y="3650741"/>
            <a:ext cx="2498090" cy="784860"/>
          </a:xfrm>
          <a:custGeom>
            <a:avLst/>
            <a:gdLst/>
            <a:ahLst/>
            <a:cxnLst/>
            <a:rect l="l" t="t" r="r" b="b"/>
            <a:pathLst>
              <a:path w="2498090" h="784860">
                <a:moveTo>
                  <a:pt x="0" y="784859"/>
                </a:moveTo>
                <a:lnTo>
                  <a:pt x="2497836" y="784859"/>
                </a:lnTo>
                <a:lnTo>
                  <a:pt x="2497836" y="0"/>
                </a:lnTo>
                <a:lnTo>
                  <a:pt x="0" y="0"/>
                </a:lnTo>
                <a:lnTo>
                  <a:pt x="0" y="784859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404359"/>
              <a:ext cx="5968365" cy="402590"/>
            </a:xfrm>
            <a:custGeom>
              <a:avLst/>
              <a:gdLst/>
              <a:ahLst/>
              <a:cxnLst/>
              <a:rect l="l" t="t" r="r" b="b"/>
              <a:pathLst>
                <a:path w="5968365" h="402589">
                  <a:moveTo>
                    <a:pt x="5967984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5967984" y="402335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817746" y="4474870"/>
            <a:ext cx="15087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0" dirty="0">
                <a:latin typeface="Trebuchet MS"/>
                <a:cs typeface="Trebuchet MS"/>
              </a:rPr>
              <a:t>Evitá</a:t>
            </a:r>
            <a:r>
              <a:rPr sz="1400" b="1" spc="-75" dirty="0">
                <a:latin typeface="Trebuchet MS"/>
                <a:cs typeface="Trebuchet MS"/>
              </a:rPr>
              <a:t> </a:t>
            </a:r>
            <a:r>
              <a:rPr sz="1400" b="1" spc="70" dirty="0">
                <a:latin typeface="Trebuchet MS"/>
                <a:cs typeface="Trebuchet MS"/>
              </a:rPr>
              <a:t>dropdowns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51432" y="3121151"/>
            <a:ext cx="6006465" cy="612775"/>
            <a:chOff x="1551432" y="3121151"/>
            <a:chExt cx="6006465" cy="612775"/>
          </a:xfrm>
        </p:grpSpPr>
        <p:sp>
          <p:nvSpPr>
            <p:cNvPr id="7" name="object 7"/>
            <p:cNvSpPr/>
            <p:nvPr/>
          </p:nvSpPr>
          <p:spPr>
            <a:xfrm>
              <a:off x="1570482" y="3312413"/>
              <a:ext cx="2877820" cy="402590"/>
            </a:xfrm>
            <a:custGeom>
              <a:avLst/>
              <a:gdLst/>
              <a:ahLst/>
              <a:cxnLst/>
              <a:rect l="l" t="t" r="r" b="b"/>
              <a:pathLst>
                <a:path w="2877820" h="402589">
                  <a:moveTo>
                    <a:pt x="0" y="402336"/>
                  </a:moveTo>
                  <a:lnTo>
                    <a:pt x="2877312" y="402336"/>
                  </a:lnTo>
                  <a:lnTo>
                    <a:pt x="2877312" y="0"/>
                  </a:lnTo>
                  <a:lnTo>
                    <a:pt x="0" y="0"/>
                  </a:lnTo>
                  <a:lnTo>
                    <a:pt x="0" y="402336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1154" y="3140201"/>
              <a:ext cx="2877820" cy="403860"/>
            </a:xfrm>
            <a:custGeom>
              <a:avLst/>
              <a:gdLst/>
              <a:ahLst/>
              <a:cxnLst/>
              <a:rect l="l" t="t" r="r" b="b"/>
              <a:pathLst>
                <a:path w="2877820" h="403860">
                  <a:moveTo>
                    <a:pt x="0" y="403860"/>
                  </a:moveTo>
                  <a:lnTo>
                    <a:pt x="2877311" y="403860"/>
                  </a:lnTo>
                  <a:lnTo>
                    <a:pt x="2877311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404359"/>
              <a:ext cx="5968365" cy="402590"/>
            </a:xfrm>
            <a:custGeom>
              <a:avLst/>
              <a:gdLst/>
              <a:ahLst/>
              <a:cxnLst/>
              <a:rect l="l" t="t" r="r" b="b"/>
              <a:pathLst>
                <a:path w="5968365" h="402589">
                  <a:moveTo>
                    <a:pt x="5967984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5967984" y="402335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81554" y="4474870"/>
            <a:ext cx="45808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latin typeface="Trebuchet MS"/>
                <a:cs typeface="Trebuchet MS"/>
              </a:rPr>
              <a:t>Usá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controles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80" dirty="0">
                <a:latin typeface="Trebuchet MS"/>
                <a:cs typeface="Trebuchet MS"/>
              </a:rPr>
              <a:t>como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70" dirty="0">
                <a:latin typeface="Trebuchet MS"/>
                <a:cs typeface="Trebuchet MS"/>
              </a:rPr>
              <a:t>switches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en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lugar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de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75" dirty="0">
                <a:latin typeface="Trebuchet MS"/>
                <a:cs typeface="Trebuchet MS"/>
              </a:rPr>
              <a:t>dropdows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51432" y="982980"/>
            <a:ext cx="6006465" cy="441959"/>
            <a:chOff x="1551432" y="982980"/>
            <a:chExt cx="6006465" cy="441959"/>
          </a:xfrm>
        </p:grpSpPr>
        <p:sp>
          <p:nvSpPr>
            <p:cNvPr id="7" name="object 7"/>
            <p:cNvSpPr/>
            <p:nvPr/>
          </p:nvSpPr>
          <p:spPr>
            <a:xfrm>
              <a:off x="1570482" y="1002030"/>
              <a:ext cx="2877820" cy="403860"/>
            </a:xfrm>
            <a:custGeom>
              <a:avLst/>
              <a:gdLst/>
              <a:ahLst/>
              <a:cxnLst/>
              <a:rect l="l" t="t" r="r" b="b"/>
              <a:pathLst>
                <a:path w="2877820" h="403859">
                  <a:moveTo>
                    <a:pt x="0" y="403860"/>
                  </a:moveTo>
                  <a:lnTo>
                    <a:pt x="2877312" y="403860"/>
                  </a:lnTo>
                  <a:lnTo>
                    <a:pt x="2877312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1154" y="1002030"/>
              <a:ext cx="2877820" cy="403860"/>
            </a:xfrm>
            <a:custGeom>
              <a:avLst/>
              <a:gdLst/>
              <a:ahLst/>
              <a:cxnLst/>
              <a:rect l="l" t="t" r="r" b="b"/>
              <a:pathLst>
                <a:path w="2877820" h="403859">
                  <a:moveTo>
                    <a:pt x="0" y="403860"/>
                  </a:moveTo>
                  <a:lnTo>
                    <a:pt x="2877311" y="403860"/>
                  </a:lnTo>
                  <a:lnTo>
                    <a:pt x="2877311" y="0"/>
                  </a:lnTo>
                  <a:lnTo>
                    <a:pt x="0" y="0"/>
                  </a:lnTo>
                  <a:lnTo>
                    <a:pt x="0" y="40386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1230" cy="5143500"/>
            <a:chOff x="286511" y="0"/>
            <a:chExt cx="857123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0976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404359"/>
              <a:ext cx="5968365" cy="402590"/>
            </a:xfrm>
            <a:custGeom>
              <a:avLst/>
              <a:gdLst/>
              <a:ahLst/>
              <a:cxnLst/>
              <a:rect l="l" t="t" r="r" b="b"/>
              <a:pathLst>
                <a:path w="5968365" h="402589">
                  <a:moveTo>
                    <a:pt x="5967984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5967984" y="402335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003930" y="4474870"/>
            <a:ext cx="31343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85" dirty="0">
                <a:latin typeface="Trebuchet MS"/>
                <a:cs typeface="Trebuchet MS"/>
              </a:rPr>
              <a:t>Usá </a:t>
            </a:r>
            <a:r>
              <a:rPr sz="1400" b="1" spc="55" dirty="0">
                <a:latin typeface="Trebuchet MS"/>
                <a:cs typeface="Trebuchet MS"/>
              </a:rPr>
              <a:t>steppers</a:t>
            </a:r>
            <a:r>
              <a:rPr sz="1400" b="1" spc="-305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en </a:t>
            </a:r>
            <a:r>
              <a:rPr sz="1400" b="1" spc="40" dirty="0">
                <a:latin typeface="Trebuchet MS"/>
                <a:cs typeface="Trebuchet MS"/>
              </a:rPr>
              <a:t>lugar de </a:t>
            </a:r>
            <a:r>
              <a:rPr sz="1400" b="1" spc="70" dirty="0">
                <a:latin typeface="Trebuchet MS"/>
                <a:cs typeface="Trebuchet MS"/>
              </a:rPr>
              <a:t>dropdows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51432" y="617219"/>
            <a:ext cx="6006465" cy="1039494"/>
            <a:chOff x="1551432" y="617219"/>
            <a:chExt cx="6006465" cy="1039494"/>
          </a:xfrm>
        </p:grpSpPr>
        <p:sp>
          <p:nvSpPr>
            <p:cNvPr id="7" name="object 7"/>
            <p:cNvSpPr/>
            <p:nvPr/>
          </p:nvSpPr>
          <p:spPr>
            <a:xfrm>
              <a:off x="1570482" y="636269"/>
              <a:ext cx="2877820" cy="1001394"/>
            </a:xfrm>
            <a:custGeom>
              <a:avLst/>
              <a:gdLst/>
              <a:ahLst/>
              <a:cxnLst/>
              <a:rect l="l" t="t" r="r" b="b"/>
              <a:pathLst>
                <a:path w="2877820" h="1001394">
                  <a:moveTo>
                    <a:pt x="0" y="1001267"/>
                  </a:moveTo>
                  <a:lnTo>
                    <a:pt x="2877312" y="1001267"/>
                  </a:lnTo>
                  <a:lnTo>
                    <a:pt x="2877312" y="0"/>
                  </a:lnTo>
                  <a:lnTo>
                    <a:pt x="0" y="0"/>
                  </a:lnTo>
                  <a:lnTo>
                    <a:pt x="0" y="1001267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1154" y="636269"/>
              <a:ext cx="2877820" cy="1001394"/>
            </a:xfrm>
            <a:custGeom>
              <a:avLst/>
              <a:gdLst/>
              <a:ahLst/>
              <a:cxnLst/>
              <a:rect l="l" t="t" r="r" b="b"/>
              <a:pathLst>
                <a:path w="2877820" h="1001394">
                  <a:moveTo>
                    <a:pt x="0" y="1001267"/>
                  </a:moveTo>
                  <a:lnTo>
                    <a:pt x="2877311" y="1001267"/>
                  </a:lnTo>
                  <a:lnTo>
                    <a:pt x="2877311" y="0"/>
                  </a:lnTo>
                  <a:lnTo>
                    <a:pt x="0" y="0"/>
                  </a:lnTo>
                  <a:lnTo>
                    <a:pt x="0" y="100126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70481" y="1198625"/>
              <a:ext cx="2877820" cy="317500"/>
            </a:xfrm>
            <a:custGeom>
              <a:avLst/>
              <a:gdLst/>
              <a:ahLst/>
              <a:cxnLst/>
              <a:rect l="l" t="t" r="r" b="b"/>
              <a:pathLst>
                <a:path w="2877820" h="317500">
                  <a:moveTo>
                    <a:pt x="0" y="316991"/>
                  </a:moveTo>
                  <a:lnTo>
                    <a:pt x="2877312" y="316991"/>
                  </a:lnTo>
                  <a:lnTo>
                    <a:pt x="2877312" y="0"/>
                  </a:lnTo>
                  <a:lnTo>
                    <a:pt x="0" y="0"/>
                  </a:lnTo>
                  <a:lnTo>
                    <a:pt x="0" y="316991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4661153" y="1296161"/>
              <a:ext cx="2877820" cy="1062355"/>
            </a:xfrm>
            <a:custGeom>
              <a:avLst/>
              <a:gdLst/>
              <a:ahLst/>
              <a:cxnLst/>
              <a:rect l="l" t="t" r="r" b="b"/>
              <a:pathLst>
                <a:path w="2877820" h="1062355">
                  <a:moveTo>
                    <a:pt x="0" y="1062227"/>
                  </a:moveTo>
                  <a:lnTo>
                    <a:pt x="2877311" y="1062227"/>
                  </a:lnTo>
                  <a:lnTo>
                    <a:pt x="2877311" y="0"/>
                  </a:lnTo>
                  <a:lnTo>
                    <a:pt x="0" y="0"/>
                  </a:lnTo>
                  <a:lnTo>
                    <a:pt x="0" y="106222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588008" y="4404359"/>
              <a:ext cx="5968365" cy="402590"/>
            </a:xfrm>
            <a:custGeom>
              <a:avLst/>
              <a:gdLst/>
              <a:ahLst/>
              <a:cxnLst/>
              <a:rect l="l" t="t" r="r" b="b"/>
              <a:pathLst>
                <a:path w="5968365" h="402589">
                  <a:moveTo>
                    <a:pt x="5967984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5967984" y="402335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2895726" y="4474870"/>
            <a:ext cx="33528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60" dirty="0">
                <a:latin typeface="Trebuchet MS"/>
                <a:cs typeface="Trebuchet MS"/>
              </a:rPr>
              <a:t>Condensá</a:t>
            </a:r>
            <a:r>
              <a:rPr sz="1400" b="1" spc="-5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múltiples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select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inputs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en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-220" dirty="0">
                <a:latin typeface="Trebuchet MS"/>
                <a:cs typeface="Trebuchet MS"/>
              </a:rPr>
              <a:t>1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404359"/>
              <a:ext cx="5968365" cy="402590"/>
            </a:xfrm>
            <a:custGeom>
              <a:avLst/>
              <a:gdLst/>
              <a:ahLst/>
              <a:cxnLst/>
              <a:rect l="l" t="t" r="r" b="b"/>
              <a:pathLst>
                <a:path w="5968365" h="402589">
                  <a:moveTo>
                    <a:pt x="5967984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5967984" y="402335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447415" y="4474870"/>
            <a:ext cx="225044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0" dirty="0">
                <a:latin typeface="Trebuchet MS"/>
                <a:cs typeface="Trebuchet MS"/>
              </a:rPr>
              <a:t>Evitá </a:t>
            </a:r>
            <a:r>
              <a:rPr sz="1400" b="1" spc="50" dirty="0">
                <a:latin typeface="Trebuchet MS"/>
                <a:cs typeface="Trebuchet MS"/>
              </a:rPr>
              <a:t>múltiples</a:t>
            </a:r>
            <a:r>
              <a:rPr sz="1400" b="1" spc="-135" dirty="0">
                <a:latin typeface="Trebuchet MS"/>
                <a:cs typeface="Trebuchet MS"/>
              </a:rPr>
              <a:t> </a:t>
            </a:r>
            <a:r>
              <a:rPr sz="1400" b="1" spc="70" dirty="0">
                <a:latin typeface="Trebuchet MS"/>
                <a:cs typeface="Trebuchet MS"/>
              </a:rPr>
              <a:t>columnas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51432" y="617219"/>
            <a:ext cx="6006465" cy="1039494"/>
            <a:chOff x="1551432" y="617219"/>
            <a:chExt cx="6006465" cy="1039494"/>
          </a:xfrm>
        </p:grpSpPr>
        <p:sp>
          <p:nvSpPr>
            <p:cNvPr id="7" name="object 7"/>
            <p:cNvSpPr/>
            <p:nvPr/>
          </p:nvSpPr>
          <p:spPr>
            <a:xfrm>
              <a:off x="1570482" y="636269"/>
              <a:ext cx="2877820" cy="1001394"/>
            </a:xfrm>
            <a:custGeom>
              <a:avLst/>
              <a:gdLst/>
              <a:ahLst/>
              <a:cxnLst/>
              <a:rect l="l" t="t" r="r" b="b"/>
              <a:pathLst>
                <a:path w="2877820" h="1001394">
                  <a:moveTo>
                    <a:pt x="0" y="1001267"/>
                  </a:moveTo>
                  <a:lnTo>
                    <a:pt x="2877312" y="1001267"/>
                  </a:lnTo>
                  <a:lnTo>
                    <a:pt x="2877312" y="0"/>
                  </a:lnTo>
                  <a:lnTo>
                    <a:pt x="0" y="0"/>
                  </a:lnTo>
                  <a:lnTo>
                    <a:pt x="0" y="1001267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1154" y="636269"/>
              <a:ext cx="2877820" cy="1001394"/>
            </a:xfrm>
            <a:custGeom>
              <a:avLst/>
              <a:gdLst/>
              <a:ahLst/>
              <a:cxnLst/>
              <a:rect l="l" t="t" r="r" b="b"/>
              <a:pathLst>
                <a:path w="2877820" h="1001394">
                  <a:moveTo>
                    <a:pt x="0" y="1001267"/>
                  </a:moveTo>
                  <a:lnTo>
                    <a:pt x="2877311" y="1001267"/>
                  </a:lnTo>
                  <a:lnTo>
                    <a:pt x="2877311" y="0"/>
                  </a:lnTo>
                  <a:lnTo>
                    <a:pt x="0" y="0"/>
                  </a:lnTo>
                  <a:lnTo>
                    <a:pt x="0" y="100126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5327" y="0"/>
            <a:ext cx="6139180" cy="5143500"/>
          </a:xfrm>
          <a:custGeom>
            <a:avLst/>
            <a:gdLst/>
            <a:ahLst/>
            <a:cxnLst/>
            <a:rect l="l" t="t" r="r" b="b"/>
            <a:pathLst>
              <a:path w="6139180" h="5143500">
                <a:moveTo>
                  <a:pt x="6138672" y="0"/>
                </a:moveTo>
                <a:lnTo>
                  <a:pt x="0" y="0"/>
                </a:lnTo>
                <a:lnTo>
                  <a:pt x="0" y="5143500"/>
                </a:lnTo>
                <a:lnTo>
                  <a:pt x="6138672" y="5143500"/>
                </a:lnTo>
                <a:lnTo>
                  <a:pt x="6138672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545" y="305100"/>
            <a:ext cx="2236336" cy="4581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0633" y="750265"/>
            <a:ext cx="3647440" cy="272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5" dirty="0">
                <a:latin typeface="Trebuchet MS"/>
                <a:cs typeface="Trebuchet MS"/>
              </a:rPr>
              <a:t>Landing</a:t>
            </a:r>
            <a:r>
              <a:rPr sz="1800" b="1" spc="25" dirty="0">
                <a:latin typeface="Trebuchet MS"/>
                <a:cs typeface="Trebuchet MS"/>
              </a:rPr>
              <a:t> </a:t>
            </a:r>
            <a:r>
              <a:rPr sz="1800" b="1" spc="65" dirty="0">
                <a:latin typeface="Trebuchet MS"/>
                <a:cs typeface="Trebuchet MS"/>
              </a:rPr>
              <a:t>page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525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40" dirty="0">
                <a:latin typeface="Trebuchet MS"/>
                <a:cs typeface="Trebuchet MS"/>
              </a:rPr>
              <a:t>Vender </a:t>
            </a:r>
            <a:r>
              <a:rPr sz="1800" spc="-290" dirty="0">
                <a:latin typeface="Trebuchet MS"/>
                <a:cs typeface="Trebuchet MS"/>
              </a:rPr>
              <a:t>1</a:t>
            </a:r>
            <a:r>
              <a:rPr sz="1800" spc="-28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produto</a:t>
            </a:r>
            <a:endParaRPr sz="18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60" dirty="0">
                <a:latin typeface="Trebuchet MS"/>
                <a:cs typeface="Trebuchet MS"/>
              </a:rPr>
              <a:t>Imagen</a:t>
            </a:r>
            <a:endParaRPr sz="18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40" dirty="0">
                <a:latin typeface="Trebuchet MS"/>
                <a:cs typeface="Trebuchet MS"/>
              </a:rPr>
              <a:t>Input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(texto)</a:t>
            </a:r>
            <a:endParaRPr sz="18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55" dirty="0">
                <a:latin typeface="Trebuchet MS"/>
                <a:cs typeface="Trebuchet MS"/>
              </a:rPr>
              <a:t>CTA </a:t>
            </a:r>
            <a:r>
              <a:rPr sz="1800" spc="45" dirty="0">
                <a:latin typeface="Trebuchet MS"/>
                <a:cs typeface="Trebuchet MS"/>
              </a:rPr>
              <a:t>button </a:t>
            </a:r>
            <a:r>
              <a:rPr sz="1800" spc="35" dirty="0">
                <a:latin typeface="Trebuchet MS"/>
                <a:cs typeface="Trebuchet MS"/>
              </a:rPr>
              <a:t>(botón </a:t>
            </a:r>
            <a:r>
              <a:rPr sz="1800" spc="55" dirty="0">
                <a:latin typeface="Trebuchet MS"/>
                <a:cs typeface="Trebuchet MS"/>
              </a:rPr>
              <a:t>de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acción)</a:t>
            </a:r>
            <a:endParaRPr sz="18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085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100" dirty="0">
                <a:latin typeface="Trebuchet MS"/>
                <a:cs typeface="Trebuchet MS"/>
              </a:rPr>
              <a:t>Menú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05116" y="4300728"/>
            <a:ext cx="553212" cy="551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038592" y="4494377"/>
            <a:ext cx="5168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latin typeface="Trebuchet MS"/>
                <a:cs typeface="Trebuchet MS"/>
              </a:rPr>
              <a:t>2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min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404359"/>
              <a:ext cx="5968365" cy="402590"/>
            </a:xfrm>
            <a:custGeom>
              <a:avLst/>
              <a:gdLst/>
              <a:ahLst/>
              <a:cxnLst/>
              <a:rect l="l" t="t" r="r" b="b"/>
              <a:pathLst>
                <a:path w="5968365" h="402589">
                  <a:moveTo>
                    <a:pt x="5967984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5967984" y="402335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709798" y="4474870"/>
            <a:ext cx="372491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70" dirty="0">
                <a:latin typeface="Trebuchet MS"/>
                <a:cs typeface="Trebuchet MS"/>
              </a:rPr>
              <a:t>No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85" dirty="0">
                <a:latin typeface="Trebuchet MS"/>
                <a:cs typeface="Trebuchet MS"/>
              </a:rPr>
              <a:t>seas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20" dirty="0">
                <a:latin typeface="Trebuchet MS"/>
                <a:cs typeface="Trebuchet MS"/>
              </a:rPr>
              <a:t>repetitivo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con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85" dirty="0">
                <a:latin typeface="Trebuchet MS"/>
                <a:cs typeface="Trebuchet MS"/>
              </a:rPr>
              <a:t>campos</a:t>
            </a:r>
            <a:r>
              <a:rPr sz="1400" b="1" spc="-4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requeridos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51432" y="690372"/>
            <a:ext cx="6006465" cy="2872740"/>
            <a:chOff x="1551432" y="690372"/>
            <a:chExt cx="6006465" cy="2872740"/>
          </a:xfrm>
        </p:grpSpPr>
        <p:sp>
          <p:nvSpPr>
            <p:cNvPr id="7" name="object 7"/>
            <p:cNvSpPr/>
            <p:nvPr/>
          </p:nvSpPr>
          <p:spPr>
            <a:xfrm>
              <a:off x="1570482" y="709422"/>
              <a:ext cx="2877820" cy="2834640"/>
            </a:xfrm>
            <a:custGeom>
              <a:avLst/>
              <a:gdLst/>
              <a:ahLst/>
              <a:cxnLst/>
              <a:rect l="l" t="t" r="r" b="b"/>
              <a:pathLst>
                <a:path w="2877820" h="2834640">
                  <a:moveTo>
                    <a:pt x="0" y="2834640"/>
                  </a:moveTo>
                  <a:lnTo>
                    <a:pt x="2877312" y="2834640"/>
                  </a:lnTo>
                  <a:lnTo>
                    <a:pt x="2877312" y="0"/>
                  </a:lnTo>
                  <a:lnTo>
                    <a:pt x="0" y="0"/>
                  </a:lnTo>
                  <a:lnTo>
                    <a:pt x="0" y="283464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1154" y="709422"/>
              <a:ext cx="2877820" cy="2834640"/>
            </a:xfrm>
            <a:custGeom>
              <a:avLst/>
              <a:gdLst/>
              <a:ahLst/>
              <a:cxnLst/>
              <a:rect l="l" t="t" r="r" b="b"/>
              <a:pathLst>
                <a:path w="2877820" h="2834640">
                  <a:moveTo>
                    <a:pt x="0" y="2834640"/>
                  </a:moveTo>
                  <a:lnTo>
                    <a:pt x="2877311" y="2834640"/>
                  </a:lnTo>
                  <a:lnTo>
                    <a:pt x="2877311" y="0"/>
                  </a:lnTo>
                  <a:lnTo>
                    <a:pt x="0" y="0"/>
                  </a:lnTo>
                  <a:lnTo>
                    <a:pt x="0" y="2834640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404359"/>
              <a:ext cx="5968365" cy="402590"/>
            </a:xfrm>
            <a:custGeom>
              <a:avLst/>
              <a:gdLst/>
              <a:ahLst/>
              <a:cxnLst/>
              <a:rect l="l" t="t" r="r" b="b"/>
              <a:pathLst>
                <a:path w="5968365" h="402589">
                  <a:moveTo>
                    <a:pt x="5967984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5967984" y="402335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93719" y="4474870"/>
            <a:ext cx="195707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5" dirty="0">
                <a:latin typeface="Trebuchet MS"/>
                <a:cs typeface="Trebuchet MS"/>
              </a:rPr>
              <a:t>Agrupá </a:t>
            </a:r>
            <a:r>
              <a:rPr sz="1400" b="1" spc="35" dirty="0">
                <a:latin typeface="Trebuchet MS"/>
                <a:cs typeface="Trebuchet MS"/>
              </a:rPr>
              <a:t>por</a:t>
            </a:r>
            <a:r>
              <a:rPr sz="1400" b="1" spc="-14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categorías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51432" y="274320"/>
            <a:ext cx="6006465" cy="3055620"/>
            <a:chOff x="1551432" y="274320"/>
            <a:chExt cx="6006465" cy="3055620"/>
          </a:xfrm>
        </p:grpSpPr>
        <p:sp>
          <p:nvSpPr>
            <p:cNvPr id="7" name="object 7"/>
            <p:cNvSpPr/>
            <p:nvPr/>
          </p:nvSpPr>
          <p:spPr>
            <a:xfrm>
              <a:off x="1570482" y="2480309"/>
              <a:ext cx="2877820" cy="830580"/>
            </a:xfrm>
            <a:custGeom>
              <a:avLst/>
              <a:gdLst/>
              <a:ahLst/>
              <a:cxnLst/>
              <a:rect l="l" t="t" r="r" b="b"/>
              <a:pathLst>
                <a:path w="2877820" h="830579">
                  <a:moveTo>
                    <a:pt x="0" y="830580"/>
                  </a:moveTo>
                  <a:lnTo>
                    <a:pt x="2877312" y="830580"/>
                  </a:lnTo>
                  <a:lnTo>
                    <a:pt x="2877312" y="0"/>
                  </a:lnTo>
                  <a:lnTo>
                    <a:pt x="0" y="0"/>
                  </a:lnTo>
                  <a:lnTo>
                    <a:pt x="0" y="830580"/>
                  </a:lnTo>
                  <a:close/>
                </a:path>
              </a:pathLst>
            </a:custGeom>
            <a:ln w="38099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1154" y="293370"/>
              <a:ext cx="2877820" cy="2639695"/>
            </a:xfrm>
            <a:custGeom>
              <a:avLst/>
              <a:gdLst/>
              <a:ahLst/>
              <a:cxnLst/>
              <a:rect l="l" t="t" r="r" b="b"/>
              <a:pathLst>
                <a:path w="2877820" h="2639695">
                  <a:moveTo>
                    <a:pt x="0" y="2639567"/>
                  </a:moveTo>
                  <a:lnTo>
                    <a:pt x="2877311" y="2639567"/>
                  </a:lnTo>
                  <a:lnTo>
                    <a:pt x="2877311" y="0"/>
                  </a:lnTo>
                  <a:lnTo>
                    <a:pt x="0" y="0"/>
                  </a:lnTo>
                  <a:lnTo>
                    <a:pt x="0" y="2639567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4988" y="0"/>
            <a:ext cx="8574405" cy="5143500"/>
            <a:chOff x="284988" y="0"/>
            <a:chExt cx="8574405" cy="5143500"/>
          </a:xfrm>
        </p:grpSpPr>
        <p:sp>
          <p:nvSpPr>
            <p:cNvPr id="3" name="object 3"/>
            <p:cNvSpPr/>
            <p:nvPr/>
          </p:nvSpPr>
          <p:spPr>
            <a:xfrm>
              <a:off x="284988" y="0"/>
              <a:ext cx="8574024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7" y="4404359"/>
              <a:ext cx="5968365" cy="402590"/>
            </a:xfrm>
            <a:custGeom>
              <a:avLst/>
              <a:gdLst/>
              <a:ahLst/>
              <a:cxnLst/>
              <a:rect l="l" t="t" r="r" b="b"/>
              <a:pathLst>
                <a:path w="5968365" h="402589">
                  <a:moveTo>
                    <a:pt x="5967984" y="0"/>
                  </a:moveTo>
                  <a:lnTo>
                    <a:pt x="0" y="0"/>
                  </a:lnTo>
                  <a:lnTo>
                    <a:pt x="0" y="402335"/>
                  </a:lnTo>
                  <a:lnTo>
                    <a:pt x="5967984" y="402335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41930" y="4474870"/>
            <a:ext cx="46609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Trebuchet MS"/>
                <a:cs typeface="Trebuchet MS"/>
              </a:rPr>
              <a:t>Utilizá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elementos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con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áreas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apropiadas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para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5" dirty="0">
                <a:latin typeface="Trebuchet MS"/>
                <a:cs typeface="Trebuchet MS"/>
              </a:rPr>
              <a:t>“touch”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1551432" y="1508760"/>
            <a:ext cx="6006465" cy="1138555"/>
            <a:chOff x="1551432" y="1508760"/>
            <a:chExt cx="6006465" cy="1138555"/>
          </a:xfrm>
        </p:grpSpPr>
        <p:sp>
          <p:nvSpPr>
            <p:cNvPr id="7" name="object 7"/>
            <p:cNvSpPr/>
            <p:nvPr/>
          </p:nvSpPr>
          <p:spPr>
            <a:xfrm>
              <a:off x="1570482" y="1796034"/>
              <a:ext cx="2877820" cy="832485"/>
            </a:xfrm>
            <a:custGeom>
              <a:avLst/>
              <a:gdLst/>
              <a:ahLst/>
              <a:cxnLst/>
              <a:rect l="l" t="t" r="r" b="b"/>
              <a:pathLst>
                <a:path w="2877820" h="832485">
                  <a:moveTo>
                    <a:pt x="0" y="832103"/>
                  </a:moveTo>
                  <a:lnTo>
                    <a:pt x="2877312" y="832103"/>
                  </a:lnTo>
                  <a:lnTo>
                    <a:pt x="2877312" y="0"/>
                  </a:lnTo>
                  <a:lnTo>
                    <a:pt x="0" y="0"/>
                  </a:lnTo>
                  <a:lnTo>
                    <a:pt x="0" y="832103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661154" y="1527810"/>
              <a:ext cx="2877820" cy="745490"/>
            </a:xfrm>
            <a:custGeom>
              <a:avLst/>
              <a:gdLst/>
              <a:ahLst/>
              <a:cxnLst/>
              <a:rect l="l" t="t" r="r" b="b"/>
              <a:pathLst>
                <a:path w="2877820" h="745489">
                  <a:moveTo>
                    <a:pt x="0" y="745235"/>
                  </a:moveTo>
                  <a:lnTo>
                    <a:pt x="2877311" y="745235"/>
                  </a:lnTo>
                  <a:lnTo>
                    <a:pt x="2877311" y="0"/>
                  </a:lnTo>
                  <a:lnTo>
                    <a:pt x="0" y="0"/>
                  </a:lnTo>
                  <a:lnTo>
                    <a:pt x="0" y="745235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95656" y="0"/>
            <a:ext cx="8552815" cy="5143500"/>
            <a:chOff x="295656" y="0"/>
            <a:chExt cx="8552815" cy="5143500"/>
          </a:xfrm>
        </p:grpSpPr>
        <p:sp>
          <p:nvSpPr>
            <p:cNvPr id="3" name="object 3"/>
            <p:cNvSpPr/>
            <p:nvPr/>
          </p:nvSpPr>
          <p:spPr>
            <a:xfrm>
              <a:off x="295656" y="0"/>
              <a:ext cx="8552815" cy="5143500"/>
            </a:xfrm>
            <a:custGeom>
              <a:avLst/>
              <a:gdLst/>
              <a:ahLst/>
              <a:cxnLst/>
              <a:rect l="l" t="t" r="r" b="b"/>
              <a:pathLst>
                <a:path w="8552815" h="5143500">
                  <a:moveTo>
                    <a:pt x="8552688" y="0"/>
                  </a:moveTo>
                  <a:lnTo>
                    <a:pt x="0" y="0"/>
                  </a:lnTo>
                  <a:lnTo>
                    <a:pt x="0" y="5143500"/>
                  </a:lnTo>
                  <a:lnTo>
                    <a:pt x="8552688" y="5143500"/>
                  </a:lnTo>
                  <a:lnTo>
                    <a:pt x="8552688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5981700" y="394715"/>
              <a:ext cx="2415540" cy="386486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3348228" y="316991"/>
              <a:ext cx="2100072" cy="40203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2673223" y="4474870"/>
            <a:ext cx="379730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20" dirty="0">
                <a:latin typeface="Trebuchet MS"/>
                <a:cs typeface="Trebuchet MS"/>
              </a:rPr>
              <a:t>Utilizá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date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pickers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en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lugar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de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70" dirty="0">
                <a:latin typeface="Trebuchet MS"/>
                <a:cs typeface="Trebuchet MS"/>
              </a:rPr>
              <a:t>dropdowns</a:t>
            </a:r>
            <a:endParaRPr sz="1400">
              <a:latin typeface="Trebuchet MS"/>
              <a:cs typeface="Trebuchet MS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59891" y="252984"/>
            <a:ext cx="7825740" cy="4084320"/>
            <a:chOff x="659891" y="252984"/>
            <a:chExt cx="7825740" cy="4084320"/>
          </a:xfrm>
        </p:grpSpPr>
        <p:sp>
          <p:nvSpPr>
            <p:cNvPr id="8" name="object 8"/>
            <p:cNvSpPr/>
            <p:nvPr/>
          </p:nvSpPr>
          <p:spPr>
            <a:xfrm>
              <a:off x="3297174" y="1968245"/>
              <a:ext cx="2204085" cy="1905000"/>
            </a:xfrm>
            <a:custGeom>
              <a:avLst/>
              <a:gdLst/>
              <a:ahLst/>
              <a:cxnLst/>
              <a:rect l="l" t="t" r="r" b="b"/>
              <a:pathLst>
                <a:path w="2204085" h="1905000">
                  <a:moveTo>
                    <a:pt x="0" y="1905000"/>
                  </a:moveTo>
                  <a:lnTo>
                    <a:pt x="2203704" y="1905000"/>
                  </a:lnTo>
                  <a:lnTo>
                    <a:pt x="2203704" y="0"/>
                  </a:lnTo>
                  <a:lnTo>
                    <a:pt x="0" y="0"/>
                  </a:lnTo>
                  <a:lnTo>
                    <a:pt x="0" y="1905000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13882" y="1283970"/>
              <a:ext cx="2552700" cy="684530"/>
            </a:xfrm>
            <a:custGeom>
              <a:avLst/>
              <a:gdLst/>
              <a:ahLst/>
              <a:cxnLst/>
              <a:rect l="l" t="t" r="r" b="b"/>
              <a:pathLst>
                <a:path w="2552700" h="684530">
                  <a:moveTo>
                    <a:pt x="0" y="684276"/>
                  </a:moveTo>
                  <a:lnTo>
                    <a:pt x="2552700" y="684276"/>
                  </a:lnTo>
                  <a:lnTo>
                    <a:pt x="2552700" y="0"/>
                  </a:lnTo>
                  <a:lnTo>
                    <a:pt x="0" y="0"/>
                  </a:lnTo>
                  <a:lnTo>
                    <a:pt x="0" y="684276"/>
                  </a:lnTo>
                  <a:close/>
                </a:path>
              </a:pathLst>
            </a:custGeom>
            <a:ln w="38100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571" y="252984"/>
              <a:ext cx="2028443" cy="408432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78941" y="2138934"/>
              <a:ext cx="2205355" cy="1906905"/>
            </a:xfrm>
            <a:custGeom>
              <a:avLst/>
              <a:gdLst/>
              <a:ahLst/>
              <a:cxnLst/>
              <a:rect l="l" t="t" r="r" b="b"/>
              <a:pathLst>
                <a:path w="2205355" h="1906904">
                  <a:moveTo>
                    <a:pt x="0" y="1906524"/>
                  </a:moveTo>
                  <a:lnTo>
                    <a:pt x="2205228" y="1906524"/>
                  </a:lnTo>
                  <a:lnTo>
                    <a:pt x="2205228" y="0"/>
                  </a:lnTo>
                  <a:lnTo>
                    <a:pt x="0" y="0"/>
                  </a:lnTo>
                  <a:lnTo>
                    <a:pt x="0" y="1906524"/>
                  </a:lnTo>
                  <a:close/>
                </a:path>
              </a:pathLst>
            </a:custGeom>
            <a:ln w="38100">
              <a:solidFill>
                <a:srgbClr val="00FF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611623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59"/>
                  </a:lnTo>
                  <a:lnTo>
                    <a:pt x="5967984" y="403859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11679" y="4682134"/>
            <a:ext cx="41224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95" dirty="0">
                <a:latin typeface="Trebuchet MS"/>
                <a:cs typeface="Trebuchet MS"/>
              </a:rPr>
              <a:t>Sé</a:t>
            </a:r>
            <a:r>
              <a:rPr sz="1400" b="1" spc="-29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claro </a:t>
            </a:r>
            <a:r>
              <a:rPr sz="1400" b="1" spc="60" dirty="0">
                <a:latin typeface="Trebuchet MS"/>
                <a:cs typeface="Trebuchet MS"/>
              </a:rPr>
              <a:t>con </a:t>
            </a:r>
            <a:r>
              <a:rPr sz="1400" b="1" spc="75" dirty="0">
                <a:latin typeface="Trebuchet MS"/>
                <a:cs typeface="Trebuchet MS"/>
              </a:rPr>
              <a:t>los </a:t>
            </a:r>
            <a:r>
              <a:rPr sz="1400" b="1" spc="30" dirty="0">
                <a:latin typeface="Trebuchet MS"/>
                <a:cs typeface="Trebuchet MS"/>
              </a:rPr>
              <a:t>requerimientos </a:t>
            </a:r>
            <a:r>
              <a:rPr sz="1400" b="1" spc="40" dirty="0">
                <a:latin typeface="Trebuchet MS"/>
                <a:cs typeface="Trebuchet MS"/>
              </a:rPr>
              <a:t>de </a:t>
            </a:r>
            <a:r>
              <a:rPr sz="1400" b="1" spc="50" dirty="0">
                <a:latin typeface="Trebuchet MS"/>
                <a:cs typeface="Trebuchet MS"/>
              </a:rPr>
              <a:t>contraseña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4988" y="0"/>
            <a:ext cx="8574405" cy="5143500"/>
            <a:chOff x="284988" y="0"/>
            <a:chExt cx="8574405" cy="5143500"/>
          </a:xfrm>
        </p:grpSpPr>
        <p:sp>
          <p:nvSpPr>
            <p:cNvPr id="3" name="object 3"/>
            <p:cNvSpPr/>
            <p:nvPr/>
          </p:nvSpPr>
          <p:spPr>
            <a:xfrm>
              <a:off x="284988" y="0"/>
              <a:ext cx="8574024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7" y="4611623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59"/>
                  </a:lnTo>
                  <a:lnTo>
                    <a:pt x="5967984" y="403859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238882" y="4682134"/>
            <a:ext cx="466534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latin typeface="Trebuchet MS"/>
                <a:cs typeface="Trebuchet MS"/>
              </a:rPr>
              <a:t>Da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opciones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de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confirmación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de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80" dirty="0">
                <a:latin typeface="Trebuchet MS"/>
                <a:cs typeface="Trebuchet MS"/>
              </a:rPr>
              <a:t>password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al</a:t>
            </a:r>
            <a:r>
              <a:rPr sz="1400" b="1" spc="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usuario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611623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59"/>
                  </a:lnTo>
                  <a:lnTo>
                    <a:pt x="5967984" y="403859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548254" y="4682134"/>
            <a:ext cx="40474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latin typeface="Trebuchet MS"/>
                <a:cs typeface="Trebuchet MS"/>
              </a:rPr>
              <a:t>Da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opciones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de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entrada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a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la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aplicación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fáciles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611623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59"/>
                  </a:lnTo>
                  <a:lnTo>
                    <a:pt x="5967984" y="403859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313558" y="4682134"/>
            <a:ext cx="451739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latin typeface="Trebuchet MS"/>
                <a:cs typeface="Trebuchet MS"/>
              </a:rPr>
              <a:t>Usá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75" dirty="0">
                <a:latin typeface="Trebuchet MS"/>
                <a:cs typeface="Trebuchet MS"/>
              </a:rPr>
              <a:t>passcode</a:t>
            </a:r>
            <a:r>
              <a:rPr sz="1400" b="1" spc="-40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o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pin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si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no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75" dirty="0">
                <a:latin typeface="Trebuchet MS"/>
                <a:cs typeface="Trebuchet MS"/>
              </a:rPr>
              <a:t>es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necesario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un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80" dirty="0">
                <a:latin typeface="Trebuchet MS"/>
                <a:cs typeface="Trebuchet MS"/>
              </a:rPr>
              <a:t>password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86511" y="0"/>
            <a:ext cx="8572500" cy="5143500"/>
            <a:chOff x="286511" y="0"/>
            <a:chExt cx="8572500" cy="5143500"/>
          </a:xfrm>
        </p:grpSpPr>
        <p:sp>
          <p:nvSpPr>
            <p:cNvPr id="3" name="object 3"/>
            <p:cNvSpPr/>
            <p:nvPr/>
          </p:nvSpPr>
          <p:spPr>
            <a:xfrm>
              <a:off x="286511" y="0"/>
              <a:ext cx="8572500" cy="514349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588008" y="4611623"/>
              <a:ext cx="5968365" cy="403860"/>
            </a:xfrm>
            <a:custGeom>
              <a:avLst/>
              <a:gdLst/>
              <a:ahLst/>
              <a:cxnLst/>
              <a:rect l="l" t="t" r="r" b="b"/>
              <a:pathLst>
                <a:path w="5968365" h="403860">
                  <a:moveTo>
                    <a:pt x="5967984" y="0"/>
                  </a:moveTo>
                  <a:lnTo>
                    <a:pt x="0" y="0"/>
                  </a:lnTo>
                  <a:lnTo>
                    <a:pt x="0" y="403859"/>
                  </a:lnTo>
                  <a:lnTo>
                    <a:pt x="5967984" y="403859"/>
                  </a:lnTo>
                  <a:lnTo>
                    <a:pt x="5967984" y="0"/>
                  </a:lnTo>
                  <a:close/>
                </a:path>
              </a:pathLst>
            </a:custGeom>
            <a:solidFill>
              <a:srgbClr val="F3F3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2616835" y="4682134"/>
            <a:ext cx="391160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20" dirty="0">
                <a:latin typeface="Trebuchet MS"/>
                <a:cs typeface="Trebuchet MS"/>
              </a:rPr>
              <a:t>Utilizá </a:t>
            </a:r>
            <a:r>
              <a:rPr sz="1400" b="1" spc="70" dirty="0">
                <a:latin typeface="Trebuchet MS"/>
                <a:cs typeface="Trebuchet MS"/>
              </a:rPr>
              <a:t>métodos </a:t>
            </a:r>
            <a:r>
              <a:rPr sz="1400" b="1" spc="35" dirty="0">
                <a:latin typeface="Trebuchet MS"/>
                <a:cs typeface="Trebuchet MS"/>
              </a:rPr>
              <a:t>alternativos </a:t>
            </a:r>
            <a:r>
              <a:rPr sz="1400" b="1" spc="40" dirty="0">
                <a:latin typeface="Trebuchet MS"/>
                <a:cs typeface="Trebuchet MS"/>
              </a:rPr>
              <a:t>para</a:t>
            </a:r>
            <a:r>
              <a:rPr sz="1400" b="1" spc="-170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autenticar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" y="0"/>
            <a:ext cx="8552815" cy="5143500"/>
          </a:xfrm>
          <a:custGeom>
            <a:avLst/>
            <a:gdLst/>
            <a:ahLst/>
            <a:cxnLst/>
            <a:rect l="l" t="t" r="r" b="b"/>
            <a:pathLst>
              <a:path w="8552815" h="5143500">
                <a:moveTo>
                  <a:pt x="8552688" y="0"/>
                </a:moveTo>
                <a:lnTo>
                  <a:pt x="0" y="0"/>
                </a:lnTo>
                <a:lnTo>
                  <a:pt x="0" y="5143500"/>
                </a:lnTo>
                <a:lnTo>
                  <a:pt x="8552688" y="5143500"/>
                </a:lnTo>
                <a:lnTo>
                  <a:pt x="855268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47442" y="4682134"/>
            <a:ext cx="485013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latin typeface="Trebuchet MS"/>
                <a:cs typeface="Trebuchet MS"/>
              </a:rPr>
              <a:t>Preguntá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en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20" dirty="0">
                <a:latin typeface="Trebuchet MS"/>
                <a:cs typeface="Trebuchet MS"/>
              </a:rPr>
              <a:t>el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65" dirty="0">
                <a:latin typeface="Trebuchet MS"/>
                <a:cs typeface="Trebuchet MS"/>
              </a:rPr>
              <a:t>momento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adecuado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al</a:t>
            </a:r>
            <a:r>
              <a:rPr sz="1400" b="1" spc="5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pedir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un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permiso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35608" y="147828"/>
            <a:ext cx="6272784" cy="42717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05177" y="3088639"/>
            <a:ext cx="55314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87730" marR="5080" indent="-875030">
              <a:lnSpc>
                <a:spcPct val="100000"/>
              </a:lnSpc>
              <a:spcBef>
                <a:spcPts val="100"/>
              </a:spcBef>
              <a:tabLst>
                <a:tab pos="4557395" algn="l"/>
              </a:tabLst>
            </a:pPr>
            <a:r>
              <a:rPr spc="204" dirty="0"/>
              <a:t>Soy </a:t>
            </a:r>
            <a:r>
              <a:rPr spc="145" dirty="0"/>
              <a:t>un </a:t>
            </a:r>
            <a:r>
              <a:rPr spc="120" dirty="0"/>
              <a:t>súper </a:t>
            </a:r>
            <a:r>
              <a:rPr spc="70" dirty="0"/>
              <a:t>héroe </a:t>
            </a:r>
            <a:r>
              <a:rPr spc="50" dirty="0"/>
              <a:t>y </a:t>
            </a:r>
            <a:r>
              <a:rPr spc="110" dirty="0"/>
              <a:t>mi</a:t>
            </a:r>
            <a:r>
              <a:rPr spc="-450" dirty="0"/>
              <a:t> </a:t>
            </a:r>
            <a:r>
              <a:rPr spc="114" dirty="0"/>
              <a:t>súper  </a:t>
            </a:r>
            <a:r>
              <a:rPr spc="95" dirty="0"/>
              <a:t>poder</a:t>
            </a:r>
            <a:r>
              <a:rPr spc="40" dirty="0"/>
              <a:t> </a:t>
            </a:r>
            <a:r>
              <a:rPr spc="170" dirty="0"/>
              <a:t>es</a:t>
            </a:r>
            <a:r>
              <a:rPr u="heavy" spc="170" dirty="0">
                <a:uFill>
                  <a:solidFill>
                    <a:srgbClr val="000000"/>
                  </a:solidFill>
                </a:uFill>
              </a:rPr>
              <a:t> 	</a:t>
            </a:r>
            <a:r>
              <a:rPr spc="-415" dirty="0"/>
              <a:t>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26433" y="2696337"/>
            <a:ext cx="6934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40" dirty="0">
                <a:latin typeface="Trebuchet MS"/>
                <a:cs typeface="Trebuchet MS"/>
              </a:rPr>
              <a:t>I</a:t>
            </a:r>
            <a:r>
              <a:rPr sz="1400" b="1" spc="90" dirty="0">
                <a:latin typeface="Trebuchet MS"/>
                <a:cs typeface="Trebuchet MS"/>
              </a:rPr>
              <a:t>N</a:t>
            </a:r>
            <a:r>
              <a:rPr sz="1400" b="1" spc="60" dirty="0">
                <a:latin typeface="Trebuchet MS"/>
                <a:cs typeface="Trebuchet MS"/>
              </a:rPr>
              <a:t>TRO</a:t>
            </a:r>
            <a:r>
              <a:rPr sz="1400" b="1" spc="185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0143" y="4213859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9047" y="1225296"/>
            <a:ext cx="789310" cy="11384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3393" y="4300728"/>
            <a:ext cx="435193" cy="551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66971" y="4494377"/>
            <a:ext cx="5956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10" dirty="0">
                <a:latin typeface="Trebuchet MS"/>
                <a:cs typeface="Trebuchet MS"/>
              </a:rPr>
              <a:t>30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95" dirty="0">
                <a:latin typeface="Trebuchet MS"/>
                <a:cs typeface="Trebuchet MS"/>
              </a:rPr>
              <a:t>seg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" y="0"/>
            <a:ext cx="8552815" cy="5143500"/>
          </a:xfrm>
          <a:custGeom>
            <a:avLst/>
            <a:gdLst/>
            <a:ahLst/>
            <a:cxnLst/>
            <a:rect l="l" t="t" r="r" b="b"/>
            <a:pathLst>
              <a:path w="8552815" h="5143500">
                <a:moveTo>
                  <a:pt x="8552688" y="0"/>
                </a:moveTo>
                <a:lnTo>
                  <a:pt x="0" y="0"/>
                </a:lnTo>
                <a:lnTo>
                  <a:pt x="0" y="5143500"/>
                </a:lnTo>
                <a:lnTo>
                  <a:pt x="8552688" y="5143500"/>
                </a:lnTo>
                <a:lnTo>
                  <a:pt x="855268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057270" y="4682134"/>
            <a:ext cx="30295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latin typeface="Trebuchet MS"/>
                <a:cs typeface="Trebuchet MS"/>
              </a:rPr>
              <a:t>Preguntá </a:t>
            </a:r>
            <a:r>
              <a:rPr sz="1400" b="1" spc="25" dirty="0">
                <a:latin typeface="Trebuchet MS"/>
                <a:cs typeface="Trebuchet MS"/>
              </a:rPr>
              <a:t>en </a:t>
            </a:r>
            <a:r>
              <a:rPr sz="1400" b="1" spc="45" dirty="0">
                <a:latin typeface="Trebuchet MS"/>
                <a:cs typeface="Trebuchet MS"/>
              </a:rPr>
              <a:t>contexto </a:t>
            </a:r>
            <a:r>
              <a:rPr sz="1400" b="1" spc="40" dirty="0">
                <a:latin typeface="Trebuchet MS"/>
                <a:cs typeface="Trebuchet MS"/>
              </a:rPr>
              <a:t>de </a:t>
            </a:r>
            <a:r>
              <a:rPr sz="1400" b="1" spc="45" dirty="0">
                <a:latin typeface="Trebuchet MS"/>
                <a:cs typeface="Trebuchet MS"/>
              </a:rPr>
              <a:t>la</a:t>
            </a:r>
            <a:r>
              <a:rPr sz="1400" b="1" spc="-26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acción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3500" y="656844"/>
            <a:ext cx="6477000" cy="382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" y="0"/>
            <a:ext cx="8552815" cy="5143500"/>
          </a:xfrm>
          <a:custGeom>
            <a:avLst/>
            <a:gdLst/>
            <a:ahLst/>
            <a:cxnLst/>
            <a:rect l="l" t="t" r="r" b="b"/>
            <a:pathLst>
              <a:path w="8552815" h="5143500">
                <a:moveTo>
                  <a:pt x="8552688" y="0"/>
                </a:moveTo>
                <a:lnTo>
                  <a:pt x="0" y="0"/>
                </a:lnTo>
                <a:lnTo>
                  <a:pt x="0" y="5143500"/>
                </a:lnTo>
                <a:lnTo>
                  <a:pt x="8552688" y="5143500"/>
                </a:lnTo>
                <a:lnTo>
                  <a:pt x="855268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98775" y="4682134"/>
            <a:ext cx="334581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0" dirty="0">
                <a:latin typeface="Trebuchet MS"/>
                <a:cs typeface="Trebuchet MS"/>
              </a:rPr>
              <a:t>Informá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por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qué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75" dirty="0">
                <a:latin typeface="Trebuchet MS"/>
                <a:cs typeface="Trebuchet MS"/>
              </a:rPr>
              <a:t>se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necesitás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permiso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3500" y="656844"/>
            <a:ext cx="6477000" cy="38298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" y="0"/>
            <a:ext cx="8552815" cy="5143500"/>
          </a:xfrm>
          <a:custGeom>
            <a:avLst/>
            <a:gdLst/>
            <a:ahLst/>
            <a:cxnLst/>
            <a:rect l="l" t="t" r="r" b="b"/>
            <a:pathLst>
              <a:path w="8552815" h="5143500">
                <a:moveTo>
                  <a:pt x="8552688" y="0"/>
                </a:moveTo>
                <a:lnTo>
                  <a:pt x="0" y="0"/>
                </a:lnTo>
                <a:lnTo>
                  <a:pt x="0" y="5143500"/>
                </a:lnTo>
                <a:lnTo>
                  <a:pt x="8552688" y="5143500"/>
                </a:lnTo>
                <a:lnTo>
                  <a:pt x="855268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53282" y="4682134"/>
            <a:ext cx="283908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0" dirty="0">
                <a:latin typeface="Trebuchet MS"/>
                <a:cs typeface="Trebuchet MS"/>
              </a:rPr>
              <a:t>Ayudá </a:t>
            </a:r>
            <a:r>
              <a:rPr sz="1400" b="1" spc="45" dirty="0">
                <a:latin typeface="Trebuchet MS"/>
                <a:cs typeface="Trebuchet MS"/>
              </a:rPr>
              <a:t>al </a:t>
            </a:r>
            <a:r>
              <a:rPr sz="1400" b="1" spc="40" dirty="0">
                <a:latin typeface="Trebuchet MS"/>
                <a:cs typeface="Trebuchet MS"/>
              </a:rPr>
              <a:t>usuario </a:t>
            </a:r>
            <a:r>
              <a:rPr sz="1400" b="1" spc="60" dirty="0">
                <a:latin typeface="Trebuchet MS"/>
                <a:cs typeface="Trebuchet MS"/>
              </a:rPr>
              <a:t>a</a:t>
            </a:r>
            <a:r>
              <a:rPr sz="1400" b="1" spc="-30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dar </a:t>
            </a:r>
            <a:r>
              <a:rPr sz="1400" b="1" spc="65" dirty="0">
                <a:latin typeface="Trebuchet MS"/>
                <a:cs typeface="Trebuchet MS"/>
              </a:rPr>
              <a:t>permisos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419855" y="312420"/>
            <a:ext cx="2304288" cy="40980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" y="0"/>
            <a:ext cx="8552815" cy="5143500"/>
          </a:xfrm>
          <a:custGeom>
            <a:avLst/>
            <a:gdLst/>
            <a:ahLst/>
            <a:cxnLst/>
            <a:rect l="l" t="t" r="r" b="b"/>
            <a:pathLst>
              <a:path w="8552815" h="5143500">
                <a:moveTo>
                  <a:pt x="8552688" y="0"/>
                </a:moveTo>
                <a:lnTo>
                  <a:pt x="0" y="0"/>
                </a:lnTo>
                <a:lnTo>
                  <a:pt x="0" y="5143500"/>
                </a:lnTo>
                <a:lnTo>
                  <a:pt x="8552688" y="5143500"/>
                </a:lnTo>
                <a:lnTo>
                  <a:pt x="855268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868295" y="4682134"/>
            <a:ext cx="34067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latin typeface="Trebuchet MS"/>
                <a:cs typeface="Trebuchet MS"/>
              </a:rPr>
              <a:t>Usá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empty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spc="70" dirty="0">
                <a:latin typeface="Trebuchet MS"/>
                <a:cs typeface="Trebuchet MS"/>
              </a:rPr>
              <a:t>states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para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spc="30" dirty="0">
                <a:latin typeface="Trebuchet MS"/>
                <a:cs typeface="Trebuchet MS"/>
              </a:rPr>
              <a:t>guiar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al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usuario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88008" y="152400"/>
            <a:ext cx="5356860" cy="4306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" y="0"/>
            <a:ext cx="8552815" cy="5143500"/>
          </a:xfrm>
          <a:custGeom>
            <a:avLst/>
            <a:gdLst/>
            <a:ahLst/>
            <a:cxnLst/>
            <a:rect l="l" t="t" r="r" b="b"/>
            <a:pathLst>
              <a:path w="8552815" h="5143500">
                <a:moveTo>
                  <a:pt x="8552688" y="0"/>
                </a:moveTo>
                <a:lnTo>
                  <a:pt x="0" y="0"/>
                </a:lnTo>
                <a:lnTo>
                  <a:pt x="0" y="5143500"/>
                </a:lnTo>
                <a:lnTo>
                  <a:pt x="8552688" y="5143500"/>
                </a:lnTo>
                <a:lnTo>
                  <a:pt x="855268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13202" y="4682134"/>
            <a:ext cx="41179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latin typeface="Trebuchet MS"/>
                <a:cs typeface="Trebuchet MS"/>
              </a:rPr>
              <a:t>Da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opciones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para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iniciar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a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10" dirty="0">
                <a:latin typeface="Trebuchet MS"/>
                <a:cs typeface="Trebuchet MS"/>
              </a:rPr>
              <a:t>utilizar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la</a:t>
            </a:r>
            <a:r>
              <a:rPr sz="1400" b="1" spc="5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aplicación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34155" y="243840"/>
            <a:ext cx="2075688" cy="41300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" y="0"/>
            <a:ext cx="8552815" cy="5143500"/>
          </a:xfrm>
          <a:custGeom>
            <a:avLst/>
            <a:gdLst/>
            <a:ahLst/>
            <a:cxnLst/>
            <a:rect l="l" t="t" r="r" b="b"/>
            <a:pathLst>
              <a:path w="8552815" h="5143500">
                <a:moveTo>
                  <a:pt x="8552688" y="0"/>
                </a:moveTo>
                <a:lnTo>
                  <a:pt x="0" y="0"/>
                </a:lnTo>
                <a:lnTo>
                  <a:pt x="0" y="5143500"/>
                </a:lnTo>
                <a:lnTo>
                  <a:pt x="8552688" y="5143500"/>
                </a:lnTo>
                <a:lnTo>
                  <a:pt x="855268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46019" y="4682134"/>
            <a:ext cx="325183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0" dirty="0">
                <a:latin typeface="Trebuchet MS"/>
                <a:cs typeface="Trebuchet MS"/>
              </a:rPr>
              <a:t>Informá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lo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que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60" dirty="0">
                <a:latin typeface="Trebuchet MS"/>
                <a:cs typeface="Trebuchet MS"/>
              </a:rPr>
              <a:t>sucede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y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65" dirty="0">
                <a:latin typeface="Trebuchet MS"/>
                <a:cs typeface="Trebuchet MS"/>
              </a:rPr>
              <a:t>da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opciones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66515" y="207263"/>
            <a:ext cx="2410967" cy="42885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" y="0"/>
            <a:ext cx="8552815" cy="5143500"/>
          </a:xfrm>
          <a:custGeom>
            <a:avLst/>
            <a:gdLst/>
            <a:ahLst/>
            <a:cxnLst/>
            <a:rect l="l" t="t" r="r" b="b"/>
            <a:pathLst>
              <a:path w="8552815" h="5143500">
                <a:moveTo>
                  <a:pt x="8552688" y="0"/>
                </a:moveTo>
                <a:lnTo>
                  <a:pt x="0" y="0"/>
                </a:lnTo>
                <a:lnTo>
                  <a:pt x="0" y="5143500"/>
                </a:lnTo>
                <a:lnTo>
                  <a:pt x="8552688" y="5143500"/>
                </a:lnTo>
                <a:lnTo>
                  <a:pt x="855268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69947" y="4682134"/>
            <a:ext cx="440372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0" dirty="0">
                <a:latin typeface="Trebuchet MS"/>
                <a:cs typeface="Trebuchet MS"/>
              </a:rPr>
              <a:t>Si</a:t>
            </a:r>
            <a:r>
              <a:rPr sz="1400" b="1" spc="5" dirty="0">
                <a:latin typeface="Trebuchet MS"/>
                <a:cs typeface="Trebuchet MS"/>
              </a:rPr>
              <a:t> </a:t>
            </a:r>
            <a:r>
              <a:rPr sz="1400" b="1" spc="75" dirty="0">
                <a:latin typeface="Trebuchet MS"/>
                <a:cs typeface="Trebuchet MS"/>
              </a:rPr>
              <a:t>es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posible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25" dirty="0">
                <a:latin typeface="Trebuchet MS"/>
                <a:cs typeface="Trebuchet MS"/>
              </a:rPr>
              <a:t>permití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deshaser</a:t>
            </a:r>
            <a:r>
              <a:rPr sz="1400" b="1" spc="-35" dirty="0">
                <a:latin typeface="Trebuchet MS"/>
                <a:cs typeface="Trebuchet MS"/>
              </a:rPr>
              <a:t> </a:t>
            </a:r>
            <a:r>
              <a:rPr sz="1400" b="1" spc="55" dirty="0">
                <a:latin typeface="Trebuchet MS"/>
                <a:cs typeface="Trebuchet MS"/>
              </a:rPr>
              <a:t>acciones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al</a:t>
            </a:r>
            <a:r>
              <a:rPr sz="1400" b="1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usuario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2800" y="182879"/>
            <a:ext cx="2438400" cy="4337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080641" y="4682134"/>
            <a:ext cx="49815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85" dirty="0">
                <a:latin typeface="Trebuchet MS"/>
                <a:cs typeface="Trebuchet MS"/>
              </a:rPr>
              <a:t>Usá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animaciones</a:t>
            </a:r>
            <a:r>
              <a:rPr sz="1400" b="1" spc="-30" dirty="0">
                <a:latin typeface="Trebuchet MS"/>
                <a:cs typeface="Trebuchet MS"/>
              </a:rPr>
              <a:t> </a:t>
            </a:r>
            <a:r>
              <a:rPr sz="1400" b="1" spc="35" dirty="0">
                <a:latin typeface="Trebuchet MS"/>
                <a:cs typeface="Trebuchet MS"/>
              </a:rPr>
              <a:t>y</a:t>
            </a:r>
            <a:r>
              <a:rPr sz="1400" b="1" spc="-5" dirty="0">
                <a:latin typeface="Trebuchet MS"/>
                <a:cs typeface="Trebuchet MS"/>
              </a:rPr>
              <a:t> </a:t>
            </a:r>
            <a:r>
              <a:rPr sz="1400" b="1" spc="45" dirty="0">
                <a:latin typeface="Trebuchet MS"/>
                <a:cs typeface="Trebuchet MS"/>
              </a:rPr>
              <a:t>transiciones</a:t>
            </a:r>
            <a:r>
              <a:rPr sz="1400" b="1" spc="-20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para</a:t>
            </a:r>
            <a:r>
              <a:rPr sz="1400" b="1" spc="-25" dirty="0">
                <a:latin typeface="Trebuchet MS"/>
                <a:cs typeface="Trebuchet MS"/>
              </a:rPr>
              <a:t> </a:t>
            </a:r>
            <a:r>
              <a:rPr sz="1400" b="1" spc="15" dirty="0">
                <a:latin typeface="Trebuchet MS"/>
                <a:cs typeface="Trebuchet MS"/>
              </a:rPr>
              <a:t>reforzar</a:t>
            </a:r>
            <a:r>
              <a:rPr sz="1400" b="1" spc="-15" dirty="0">
                <a:latin typeface="Trebuchet MS"/>
                <a:cs typeface="Trebuchet MS"/>
              </a:rPr>
              <a:t> </a:t>
            </a:r>
            <a:r>
              <a:rPr sz="1400" b="1" spc="40" dirty="0">
                <a:latin typeface="Trebuchet MS"/>
                <a:cs typeface="Trebuchet MS"/>
              </a:rPr>
              <a:t>una</a:t>
            </a:r>
            <a:r>
              <a:rPr sz="1400" b="1" spc="-10" dirty="0">
                <a:latin typeface="Trebuchet MS"/>
                <a:cs typeface="Trebuchet MS"/>
              </a:rPr>
              <a:t> </a:t>
            </a:r>
            <a:r>
              <a:rPr sz="1400" b="1" spc="50" dirty="0">
                <a:latin typeface="Trebuchet MS"/>
                <a:cs typeface="Trebuchet MS"/>
              </a:rPr>
              <a:t>acción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536191" y="0"/>
            <a:ext cx="6071616" cy="45552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15410" y="2229357"/>
            <a:ext cx="23152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40" dirty="0"/>
              <a:t>Extra </a:t>
            </a:r>
            <a:r>
              <a:rPr spc="70" dirty="0"/>
              <a:t>Pro</a:t>
            </a:r>
            <a:r>
              <a:rPr spc="-60" dirty="0"/>
              <a:t> </a:t>
            </a:r>
            <a:r>
              <a:rPr spc="-10" dirty="0"/>
              <a:t>Tip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95656" y="0"/>
            <a:ext cx="8552815" cy="5143500"/>
          </a:xfrm>
          <a:custGeom>
            <a:avLst/>
            <a:gdLst/>
            <a:ahLst/>
            <a:cxnLst/>
            <a:rect l="l" t="t" r="r" b="b"/>
            <a:pathLst>
              <a:path w="8552815" h="5143500">
                <a:moveTo>
                  <a:pt x="8552688" y="0"/>
                </a:moveTo>
                <a:lnTo>
                  <a:pt x="0" y="0"/>
                </a:lnTo>
                <a:lnTo>
                  <a:pt x="0" y="5143500"/>
                </a:lnTo>
                <a:lnTo>
                  <a:pt x="8552688" y="5143500"/>
                </a:lnTo>
                <a:lnTo>
                  <a:pt x="8552688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7978" y="4682134"/>
            <a:ext cx="236982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40" dirty="0">
                <a:latin typeface="Trebuchet MS"/>
                <a:cs typeface="Trebuchet MS"/>
              </a:rPr>
              <a:t>Celebrá </a:t>
            </a:r>
            <a:r>
              <a:rPr sz="1400" b="1" spc="50" dirty="0">
                <a:latin typeface="Trebuchet MS"/>
                <a:cs typeface="Trebuchet MS"/>
              </a:rPr>
              <a:t>pequeños </a:t>
            </a:r>
            <a:r>
              <a:rPr sz="1400" b="1" spc="60" dirty="0">
                <a:latin typeface="Trebuchet MS"/>
                <a:cs typeface="Trebuchet MS"/>
              </a:rPr>
              <a:t>logros</a:t>
            </a:r>
            <a:r>
              <a:rPr sz="1400" b="1" spc="-229" dirty="0">
                <a:latin typeface="Trebuchet MS"/>
                <a:cs typeface="Trebuchet MS"/>
              </a:rPr>
              <a:t> </a:t>
            </a:r>
            <a:r>
              <a:rPr sz="1400" b="1" spc="-40" dirty="0">
                <a:latin typeface="Trebuchet MS"/>
                <a:cs typeface="Trebuchet MS"/>
              </a:rPr>
              <a:t>:)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810255" y="1153667"/>
            <a:ext cx="3523488" cy="24886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3194" y="3088639"/>
            <a:ext cx="52774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085" marR="5080" indent="-104902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Preguntas </a:t>
            </a:r>
            <a:r>
              <a:rPr spc="75" dirty="0"/>
              <a:t>frecuentes</a:t>
            </a:r>
            <a:r>
              <a:rPr spc="-140" dirty="0"/>
              <a:t> </a:t>
            </a:r>
            <a:r>
              <a:rPr spc="135" dirty="0"/>
              <a:t>cuando  </a:t>
            </a:r>
            <a:r>
              <a:rPr spc="70" dirty="0"/>
              <a:t>desarrollo </a:t>
            </a:r>
            <a:r>
              <a:rPr spc="145" dirty="0"/>
              <a:t>un</a:t>
            </a:r>
            <a:r>
              <a:rPr spc="-45" dirty="0"/>
              <a:t> </a:t>
            </a:r>
            <a:r>
              <a:rPr spc="120" dirty="0"/>
              <a:t>app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186809" y="2696337"/>
            <a:ext cx="77216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0" dirty="0">
                <a:latin typeface="Trebuchet MS"/>
                <a:cs typeface="Trebuchet MS"/>
              </a:rPr>
              <a:t>POST</a:t>
            </a:r>
            <a:r>
              <a:rPr sz="1400" b="1" spc="-90" dirty="0">
                <a:latin typeface="Trebuchet MS"/>
                <a:cs typeface="Trebuchet MS"/>
              </a:rPr>
              <a:t> </a:t>
            </a:r>
            <a:r>
              <a:rPr sz="1400" b="1" spc="-15" dirty="0">
                <a:latin typeface="Trebuchet MS"/>
                <a:cs typeface="Trebuchet MS"/>
              </a:rPr>
              <a:t>IT!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0143" y="4213859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3547" y="1080516"/>
            <a:ext cx="1136903" cy="1136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93393" y="4300728"/>
            <a:ext cx="435193" cy="5516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66971" y="4494377"/>
            <a:ext cx="51689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80" dirty="0">
                <a:latin typeface="Trebuchet MS"/>
                <a:cs typeface="Trebuchet MS"/>
              </a:rPr>
              <a:t>2</a:t>
            </a:r>
            <a:r>
              <a:rPr sz="1400" spc="-30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min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44878" y="3069082"/>
            <a:ext cx="6250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15" dirty="0">
                <a:latin typeface="Trebuchet MS"/>
                <a:cs typeface="Trebuchet MS"/>
              </a:rPr>
              <a:t>¡Hora </a:t>
            </a:r>
            <a:r>
              <a:rPr sz="3000" spc="90" dirty="0">
                <a:latin typeface="Trebuchet MS"/>
                <a:cs typeface="Trebuchet MS"/>
              </a:rPr>
              <a:t>de </a:t>
            </a:r>
            <a:r>
              <a:rPr sz="3000" spc="75" dirty="0">
                <a:latin typeface="Trebuchet MS"/>
                <a:cs typeface="Trebuchet MS"/>
              </a:rPr>
              <a:t>almorzar </a:t>
            </a:r>
            <a:r>
              <a:rPr sz="3000" spc="25" dirty="0">
                <a:latin typeface="Trebuchet MS"/>
                <a:cs typeface="Trebuchet MS"/>
              </a:rPr>
              <a:t>rico </a:t>
            </a:r>
            <a:r>
              <a:rPr sz="3000" spc="50" dirty="0">
                <a:latin typeface="Trebuchet MS"/>
                <a:cs typeface="Trebuchet MS"/>
              </a:rPr>
              <a:t>y</a:t>
            </a:r>
            <a:r>
              <a:rPr sz="3000" spc="-75" dirty="0">
                <a:latin typeface="Trebuchet MS"/>
                <a:cs typeface="Trebuchet MS"/>
              </a:rPr>
              <a:t> </a:t>
            </a:r>
            <a:r>
              <a:rPr sz="3000" spc="35" dirty="0">
                <a:latin typeface="Trebuchet MS"/>
                <a:cs typeface="Trebuchet MS"/>
              </a:rPr>
              <a:t>saludable!</a:t>
            </a:r>
            <a:endParaRPr sz="30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3365" y="2676220"/>
            <a:ext cx="1019175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5" dirty="0">
                <a:latin typeface="Trebuchet MS"/>
                <a:cs typeface="Trebuchet MS"/>
              </a:rPr>
              <a:t>A</a:t>
            </a:r>
            <a:r>
              <a:rPr sz="1400" b="1" spc="60" dirty="0">
                <a:latin typeface="Trebuchet MS"/>
                <a:cs typeface="Trebuchet MS"/>
              </a:rPr>
              <a:t>L</a:t>
            </a:r>
            <a:r>
              <a:rPr sz="1400" b="1" spc="100" dirty="0">
                <a:latin typeface="Trebuchet MS"/>
                <a:cs typeface="Trebuchet MS"/>
              </a:rPr>
              <a:t>MUERZO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67227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38173" y="4261103"/>
            <a:ext cx="435193" cy="5516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611115" y="4455058"/>
            <a:ext cx="63436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135" dirty="0">
                <a:latin typeface="Trebuchet MS"/>
                <a:cs typeface="Trebuchet MS"/>
              </a:rPr>
              <a:t>60</a:t>
            </a:r>
            <a:r>
              <a:rPr sz="1400" spc="-25" dirty="0">
                <a:latin typeface="Trebuchet MS"/>
                <a:cs typeface="Trebuchet MS"/>
              </a:rPr>
              <a:t> </a:t>
            </a:r>
            <a:r>
              <a:rPr sz="1400" spc="80" dirty="0">
                <a:latin typeface="Trebuchet MS"/>
                <a:cs typeface="Trebuchet MS"/>
              </a:rPr>
              <a:t>min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57244" y="1161796"/>
            <a:ext cx="1429512" cy="953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116704" y="1506727"/>
            <a:ext cx="912494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65" dirty="0">
                <a:latin typeface="Trebuchet MS"/>
                <a:cs typeface="Trebuchet MS"/>
              </a:rPr>
              <a:t>PRÁCTICA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1798320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43434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649729" y="2313494"/>
            <a:ext cx="5843905" cy="1118235"/>
          </a:xfrm>
          <a:prstGeom prst="rect">
            <a:avLst/>
          </a:prstGeom>
        </p:spPr>
        <p:txBody>
          <a:bodyPr vert="horz" wrap="square" lIns="0" tIns="1054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30"/>
              </a:spcBef>
            </a:pPr>
            <a:r>
              <a:rPr sz="3600" spc="175" dirty="0">
                <a:latin typeface="Trebuchet MS"/>
                <a:cs typeface="Trebuchet MS"/>
              </a:rPr>
              <a:t>Buenas </a:t>
            </a:r>
            <a:r>
              <a:rPr sz="3600" spc="80" dirty="0">
                <a:latin typeface="Trebuchet MS"/>
                <a:cs typeface="Trebuchet MS"/>
              </a:rPr>
              <a:t>prácticas</a:t>
            </a:r>
            <a:r>
              <a:rPr sz="3600" spc="-180" dirty="0">
                <a:latin typeface="Trebuchet MS"/>
                <a:cs typeface="Trebuchet MS"/>
              </a:rPr>
              <a:t> </a:t>
            </a:r>
            <a:r>
              <a:rPr sz="3600" spc="90" dirty="0">
                <a:latin typeface="Trebuchet MS"/>
                <a:cs typeface="Trebuchet MS"/>
              </a:rPr>
              <a:t>aplicadas</a:t>
            </a:r>
            <a:endParaRPr sz="3600">
              <a:latin typeface="Trebuchet MS"/>
              <a:cs typeface="Trebuchet MS"/>
            </a:endParaRPr>
          </a:p>
          <a:p>
            <a:pPr marR="622300" algn="ctr">
              <a:lnSpc>
                <a:spcPct val="100000"/>
              </a:lnSpc>
              <a:spcBef>
                <a:spcPts val="545"/>
              </a:spcBef>
            </a:pPr>
            <a:r>
              <a:rPr sz="2500" i="1" spc="125" dirty="0">
                <a:latin typeface="Trebuchet MS"/>
                <a:cs typeface="Trebuchet MS"/>
              </a:rPr>
              <a:t>-manos </a:t>
            </a:r>
            <a:r>
              <a:rPr sz="2500" i="1" spc="30" dirty="0">
                <a:latin typeface="Trebuchet MS"/>
                <a:cs typeface="Trebuchet MS"/>
              </a:rPr>
              <a:t>en </a:t>
            </a:r>
            <a:r>
              <a:rPr sz="2500" i="1" spc="-75" dirty="0">
                <a:latin typeface="Trebuchet MS"/>
                <a:cs typeface="Trebuchet MS"/>
              </a:rPr>
              <a:t>el</a:t>
            </a:r>
            <a:r>
              <a:rPr sz="2500" i="1" spc="-210" dirty="0">
                <a:latin typeface="Trebuchet MS"/>
                <a:cs typeface="Trebuchet MS"/>
              </a:rPr>
              <a:t> </a:t>
            </a:r>
            <a:r>
              <a:rPr sz="2500" i="1" spc="55" dirty="0">
                <a:latin typeface="Trebuchet MS"/>
                <a:cs typeface="Trebuchet MS"/>
              </a:rPr>
              <a:t>cel-</a:t>
            </a:r>
            <a:endParaRPr sz="25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2964" y="3088639"/>
            <a:ext cx="387731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5" dirty="0"/>
              <a:t>¡La </a:t>
            </a:r>
            <a:r>
              <a:rPr spc="85" dirty="0"/>
              <a:t>hora </a:t>
            </a:r>
            <a:r>
              <a:rPr spc="95" dirty="0"/>
              <a:t>de </a:t>
            </a:r>
            <a:r>
              <a:rPr spc="-5" dirty="0"/>
              <a:t>la</a:t>
            </a:r>
            <a:r>
              <a:rPr spc="-85" dirty="0"/>
              <a:t> </a:t>
            </a:r>
            <a:r>
              <a:rPr dirty="0"/>
              <a:t>verdad!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240148" y="2696337"/>
            <a:ext cx="664845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55" dirty="0">
                <a:latin typeface="Trebuchet MS"/>
                <a:cs typeface="Trebuchet MS"/>
              </a:rPr>
              <a:t>A</a:t>
            </a:r>
            <a:r>
              <a:rPr sz="1400" b="1" spc="85" dirty="0">
                <a:latin typeface="Trebuchet MS"/>
                <a:cs typeface="Trebuchet MS"/>
              </a:rPr>
              <a:t>P</a:t>
            </a:r>
            <a:r>
              <a:rPr sz="1400" b="1" spc="75" dirty="0">
                <a:latin typeface="Trebuchet MS"/>
                <a:cs typeface="Trebuchet MS"/>
              </a:rPr>
              <a:t>L</a:t>
            </a:r>
            <a:r>
              <a:rPr sz="1400" b="1" spc="25" dirty="0">
                <a:latin typeface="Trebuchet MS"/>
                <a:cs typeface="Trebuchet MS"/>
              </a:rPr>
              <a:t>I</a:t>
            </a:r>
            <a:r>
              <a:rPr sz="1400" b="1" spc="75" dirty="0">
                <a:latin typeface="Trebuchet MS"/>
                <a:cs typeface="Trebuchet MS"/>
              </a:rPr>
              <a:t>C</a:t>
            </a:r>
            <a:r>
              <a:rPr lang="es-ES" sz="1400" b="1" spc="75" dirty="0">
                <a:latin typeface="Trebuchet MS"/>
                <a:cs typeface="Trebuchet MS"/>
              </a:rPr>
              <a:t>A</a:t>
            </a:r>
            <a:endParaRPr sz="1400" dirty="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98904" y="1062227"/>
            <a:ext cx="746191" cy="1301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5327" y="0"/>
            <a:ext cx="6139180" cy="5143500"/>
          </a:xfrm>
          <a:custGeom>
            <a:avLst/>
            <a:gdLst/>
            <a:ahLst/>
            <a:cxnLst/>
            <a:rect l="l" t="t" r="r" b="b"/>
            <a:pathLst>
              <a:path w="6139180" h="5143500">
                <a:moveTo>
                  <a:pt x="6138672" y="0"/>
                </a:moveTo>
                <a:lnTo>
                  <a:pt x="0" y="0"/>
                </a:lnTo>
                <a:lnTo>
                  <a:pt x="0" y="5143500"/>
                </a:lnTo>
                <a:lnTo>
                  <a:pt x="6138672" y="5143500"/>
                </a:lnTo>
                <a:lnTo>
                  <a:pt x="6138672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40633" y="628853"/>
            <a:ext cx="148209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95" dirty="0">
                <a:latin typeface="Trebuchet MS"/>
                <a:cs typeface="Trebuchet MS"/>
              </a:rPr>
              <a:t>E-commerce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405116" y="4300728"/>
            <a:ext cx="553212" cy="551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49225" rIns="0" bIns="0" rtlCol="0">
            <a:spAutoFit/>
          </a:bodyPr>
          <a:lstStyle/>
          <a:p>
            <a:pPr marL="3539490" indent="-343535">
              <a:lnSpc>
                <a:spcPct val="100000"/>
              </a:lnSpc>
              <a:spcBef>
                <a:spcPts val="1175"/>
              </a:spcBef>
              <a:buChar char="-"/>
              <a:tabLst>
                <a:tab pos="3540125" algn="l"/>
                <a:tab pos="3540760" algn="l"/>
              </a:tabLst>
            </a:pPr>
            <a:r>
              <a:rPr spc="60" dirty="0"/>
              <a:t>Tomar </a:t>
            </a:r>
            <a:r>
              <a:rPr spc="55" dirty="0"/>
              <a:t>en </a:t>
            </a:r>
            <a:r>
              <a:rPr spc="45" dirty="0"/>
              <a:t>cuenta </a:t>
            </a:r>
            <a:r>
              <a:rPr spc="-10" dirty="0"/>
              <a:t>perfil </a:t>
            </a:r>
            <a:r>
              <a:rPr spc="55" dirty="0"/>
              <a:t>de</a:t>
            </a:r>
            <a:r>
              <a:rPr spc="-135" dirty="0"/>
              <a:t> </a:t>
            </a:r>
            <a:r>
              <a:rPr spc="50" dirty="0"/>
              <a:t>usuario</a:t>
            </a:r>
          </a:p>
          <a:p>
            <a:pPr marL="353949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3540125" algn="l"/>
                <a:tab pos="3540760" algn="l"/>
              </a:tabLst>
            </a:pPr>
            <a:r>
              <a:rPr dirty="0"/>
              <a:t>Flujo </a:t>
            </a:r>
            <a:r>
              <a:rPr spc="55" dirty="0"/>
              <a:t>de</a:t>
            </a:r>
            <a:r>
              <a:rPr spc="10" dirty="0"/>
              <a:t> </a:t>
            </a:r>
            <a:r>
              <a:rPr spc="70" dirty="0"/>
              <a:t>check-out</a:t>
            </a:r>
          </a:p>
          <a:p>
            <a:pPr marL="3069590">
              <a:lnSpc>
                <a:spcPct val="100000"/>
              </a:lnSpc>
              <a:buFont typeface="Trebuchet MS"/>
              <a:buChar char="-"/>
            </a:pPr>
            <a:endParaRPr sz="3100"/>
          </a:p>
          <a:p>
            <a:pPr marL="3082290">
              <a:lnSpc>
                <a:spcPct val="100000"/>
              </a:lnSpc>
            </a:pPr>
            <a:r>
              <a:rPr b="1" spc="50" dirty="0">
                <a:latin typeface="Trebuchet MS"/>
                <a:cs typeface="Trebuchet MS"/>
              </a:rPr>
              <a:t>Historia</a:t>
            </a:r>
          </a:p>
          <a:p>
            <a:pPr marL="3069590"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3539490" indent="-343535">
              <a:lnSpc>
                <a:spcPct val="100000"/>
              </a:lnSpc>
              <a:spcBef>
                <a:spcPts val="1525"/>
              </a:spcBef>
              <a:buChar char="-"/>
              <a:tabLst>
                <a:tab pos="3540125" algn="l"/>
                <a:tab pos="3540760" algn="l"/>
              </a:tabLst>
            </a:pPr>
            <a:r>
              <a:rPr spc="45" dirty="0"/>
              <a:t>Contar </a:t>
            </a:r>
            <a:r>
              <a:rPr spc="15" dirty="0"/>
              <a:t>historia </a:t>
            </a:r>
            <a:r>
              <a:rPr spc="25" dirty="0"/>
              <a:t>del </a:t>
            </a:r>
            <a:r>
              <a:rPr spc="-30" dirty="0"/>
              <a:t>flujo </a:t>
            </a:r>
            <a:r>
              <a:rPr spc="55" dirty="0"/>
              <a:t>de</a:t>
            </a:r>
            <a:r>
              <a:rPr spc="5" dirty="0"/>
              <a:t> </a:t>
            </a:r>
            <a:r>
              <a:rPr spc="35" dirty="0"/>
              <a:t>check-out.</a:t>
            </a:r>
          </a:p>
          <a:p>
            <a:pPr marL="3539490" marR="626110" indent="-343535">
              <a:lnSpc>
                <a:spcPts val="3240"/>
              </a:lnSpc>
              <a:spcBef>
                <a:spcPts val="290"/>
              </a:spcBef>
              <a:buChar char="-"/>
              <a:tabLst>
                <a:tab pos="3540125" algn="l"/>
                <a:tab pos="3540760" algn="l"/>
              </a:tabLst>
            </a:pPr>
            <a:r>
              <a:rPr spc="20" dirty="0"/>
              <a:t>Indicar </a:t>
            </a:r>
            <a:r>
              <a:rPr spc="80" dirty="0"/>
              <a:t>buenas </a:t>
            </a:r>
            <a:r>
              <a:rPr spc="35" dirty="0"/>
              <a:t>prácticas </a:t>
            </a:r>
            <a:r>
              <a:rPr spc="40" dirty="0"/>
              <a:t>aplicadas</a:t>
            </a:r>
            <a:r>
              <a:rPr spc="-90" dirty="0"/>
              <a:t> </a:t>
            </a:r>
            <a:r>
              <a:rPr spc="55" dirty="0"/>
              <a:t>en  </a:t>
            </a:r>
            <a:r>
              <a:rPr spc="45" dirty="0"/>
              <a:t>mobile</a:t>
            </a:r>
          </a:p>
          <a:p>
            <a:pPr marL="3069590" marR="5080" algn="r">
              <a:lnSpc>
                <a:spcPct val="100000"/>
              </a:lnSpc>
              <a:spcBef>
                <a:spcPts val="265"/>
              </a:spcBef>
            </a:pPr>
            <a:r>
              <a:rPr sz="1400" spc="135" dirty="0"/>
              <a:t>60</a:t>
            </a:r>
            <a:r>
              <a:rPr sz="1400" spc="-40" dirty="0"/>
              <a:t> </a:t>
            </a:r>
            <a:r>
              <a:rPr sz="1400" spc="80" dirty="0"/>
              <a:t>min</a:t>
            </a:r>
            <a:endParaRPr sz="1400"/>
          </a:p>
        </p:txBody>
      </p:sp>
      <p:sp>
        <p:nvSpPr>
          <p:cNvPr id="6" name="object 6"/>
          <p:cNvSpPr/>
          <p:nvPr/>
        </p:nvSpPr>
        <p:spPr>
          <a:xfrm>
            <a:off x="678180" y="1851660"/>
            <a:ext cx="1440180" cy="14401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14755" y="0"/>
            <a:ext cx="7714488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005327" y="0"/>
            <a:ext cx="6139180" cy="5143500"/>
          </a:xfrm>
          <a:custGeom>
            <a:avLst/>
            <a:gdLst/>
            <a:ahLst/>
            <a:cxnLst/>
            <a:rect l="l" t="t" r="r" b="b"/>
            <a:pathLst>
              <a:path w="6139180" h="5143500">
                <a:moveTo>
                  <a:pt x="6138672" y="0"/>
                </a:moveTo>
                <a:lnTo>
                  <a:pt x="0" y="0"/>
                </a:lnTo>
                <a:lnTo>
                  <a:pt x="0" y="5143500"/>
                </a:lnTo>
                <a:lnTo>
                  <a:pt x="6138672" y="5143500"/>
                </a:lnTo>
                <a:lnTo>
                  <a:pt x="6138672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3545" y="305100"/>
            <a:ext cx="2236336" cy="45810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540633" y="750265"/>
            <a:ext cx="3647440" cy="2724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55" dirty="0">
                <a:latin typeface="Trebuchet MS"/>
                <a:cs typeface="Trebuchet MS"/>
              </a:rPr>
              <a:t>Landing</a:t>
            </a:r>
            <a:r>
              <a:rPr sz="1800" b="1" spc="25" dirty="0">
                <a:latin typeface="Trebuchet MS"/>
                <a:cs typeface="Trebuchet MS"/>
              </a:rPr>
              <a:t> </a:t>
            </a:r>
            <a:r>
              <a:rPr sz="1800" b="1" spc="65" dirty="0">
                <a:latin typeface="Trebuchet MS"/>
                <a:cs typeface="Trebuchet MS"/>
              </a:rPr>
              <a:t>page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1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525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40" dirty="0">
                <a:latin typeface="Trebuchet MS"/>
                <a:cs typeface="Trebuchet MS"/>
              </a:rPr>
              <a:t>Vender </a:t>
            </a:r>
            <a:r>
              <a:rPr sz="1800" spc="-290" dirty="0">
                <a:latin typeface="Trebuchet MS"/>
                <a:cs typeface="Trebuchet MS"/>
              </a:rPr>
              <a:t>1</a:t>
            </a:r>
            <a:r>
              <a:rPr sz="1800" spc="-280" dirty="0">
                <a:latin typeface="Trebuchet MS"/>
                <a:cs typeface="Trebuchet MS"/>
              </a:rPr>
              <a:t> </a:t>
            </a:r>
            <a:r>
              <a:rPr sz="1800" spc="55" dirty="0">
                <a:latin typeface="Trebuchet MS"/>
                <a:cs typeface="Trebuchet MS"/>
              </a:rPr>
              <a:t>produto</a:t>
            </a:r>
            <a:endParaRPr sz="18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60" dirty="0">
                <a:latin typeface="Trebuchet MS"/>
                <a:cs typeface="Trebuchet MS"/>
              </a:rPr>
              <a:t>Imagen</a:t>
            </a:r>
            <a:endParaRPr sz="18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40" dirty="0">
                <a:latin typeface="Trebuchet MS"/>
                <a:cs typeface="Trebuchet MS"/>
              </a:rPr>
              <a:t>Input</a:t>
            </a:r>
            <a:r>
              <a:rPr sz="1800" spc="-10" dirty="0">
                <a:latin typeface="Trebuchet MS"/>
                <a:cs typeface="Trebuchet MS"/>
              </a:rPr>
              <a:t> </a:t>
            </a:r>
            <a:r>
              <a:rPr sz="1800" spc="-25" dirty="0">
                <a:latin typeface="Trebuchet MS"/>
                <a:cs typeface="Trebuchet MS"/>
              </a:rPr>
              <a:t>(texto)</a:t>
            </a:r>
            <a:endParaRPr sz="18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080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55" dirty="0">
                <a:latin typeface="Trebuchet MS"/>
                <a:cs typeface="Trebuchet MS"/>
              </a:rPr>
              <a:t>CTA </a:t>
            </a:r>
            <a:r>
              <a:rPr sz="1800" spc="45" dirty="0">
                <a:latin typeface="Trebuchet MS"/>
                <a:cs typeface="Trebuchet MS"/>
              </a:rPr>
              <a:t>button </a:t>
            </a:r>
            <a:r>
              <a:rPr sz="1800" spc="35" dirty="0">
                <a:latin typeface="Trebuchet MS"/>
                <a:cs typeface="Trebuchet MS"/>
              </a:rPr>
              <a:t>(botón </a:t>
            </a:r>
            <a:r>
              <a:rPr sz="1800" spc="55" dirty="0">
                <a:latin typeface="Trebuchet MS"/>
                <a:cs typeface="Trebuchet MS"/>
              </a:rPr>
              <a:t>de</a:t>
            </a:r>
            <a:r>
              <a:rPr sz="1800" spc="-110" dirty="0">
                <a:latin typeface="Trebuchet MS"/>
                <a:cs typeface="Trebuchet MS"/>
              </a:rPr>
              <a:t> </a:t>
            </a:r>
            <a:r>
              <a:rPr sz="1800" spc="25" dirty="0">
                <a:latin typeface="Trebuchet MS"/>
                <a:cs typeface="Trebuchet MS"/>
              </a:rPr>
              <a:t>acción)</a:t>
            </a:r>
            <a:endParaRPr sz="1800">
              <a:latin typeface="Trebuchet MS"/>
              <a:cs typeface="Trebuchet MS"/>
            </a:endParaRPr>
          </a:p>
          <a:p>
            <a:pPr marL="469900" indent="-343535">
              <a:lnSpc>
                <a:spcPct val="100000"/>
              </a:lnSpc>
              <a:spcBef>
                <a:spcPts val="1085"/>
              </a:spcBef>
              <a:buChar char="-"/>
              <a:tabLst>
                <a:tab pos="469900" algn="l"/>
                <a:tab pos="470534" algn="l"/>
              </a:tabLst>
            </a:pPr>
            <a:r>
              <a:rPr sz="1800" spc="100" dirty="0">
                <a:latin typeface="Trebuchet MS"/>
                <a:cs typeface="Trebuchet MS"/>
              </a:rPr>
              <a:t>Menú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3194" y="3088639"/>
            <a:ext cx="5277485" cy="940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61085" marR="5080" indent="-1049020">
              <a:lnSpc>
                <a:spcPct val="100000"/>
              </a:lnSpc>
              <a:spcBef>
                <a:spcPts val="100"/>
              </a:spcBef>
            </a:pPr>
            <a:r>
              <a:rPr spc="80" dirty="0"/>
              <a:t>Preguntas </a:t>
            </a:r>
            <a:r>
              <a:rPr spc="75" dirty="0"/>
              <a:t>frecuentes</a:t>
            </a:r>
            <a:r>
              <a:rPr spc="-140" dirty="0"/>
              <a:t> </a:t>
            </a:r>
            <a:r>
              <a:rPr spc="135" dirty="0"/>
              <a:t>cuando  </a:t>
            </a:r>
            <a:r>
              <a:rPr spc="70" dirty="0"/>
              <a:t>desarrollo </a:t>
            </a:r>
            <a:r>
              <a:rPr spc="145" dirty="0"/>
              <a:t>un</a:t>
            </a:r>
            <a:r>
              <a:rPr spc="-45" dirty="0"/>
              <a:t> </a:t>
            </a:r>
            <a:r>
              <a:rPr spc="120" dirty="0"/>
              <a:t>app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6496" y="2696337"/>
            <a:ext cx="1191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5" dirty="0">
                <a:latin typeface="Trebuchet MS"/>
                <a:cs typeface="Trebuchet MS"/>
              </a:rPr>
              <a:t>R</a:t>
            </a:r>
            <a:r>
              <a:rPr sz="1400" b="1" spc="100" dirty="0">
                <a:latin typeface="Trebuchet MS"/>
                <a:cs typeface="Trebuchet MS"/>
              </a:rPr>
              <a:t>ESPUEST</a:t>
            </a:r>
            <a:r>
              <a:rPr sz="1400" b="1" spc="45" dirty="0">
                <a:latin typeface="Trebuchet MS"/>
                <a:cs typeface="Trebuchet MS"/>
              </a:rPr>
              <a:t>A</a:t>
            </a:r>
            <a:r>
              <a:rPr sz="1400" b="1" spc="185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0143" y="4213859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03547" y="1080516"/>
            <a:ext cx="1136903" cy="1136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98267" y="3088639"/>
            <a:ext cx="434530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90" dirty="0"/>
              <a:t>¿Qué </a:t>
            </a:r>
            <a:r>
              <a:rPr spc="120" dirty="0"/>
              <a:t>esperás </a:t>
            </a:r>
            <a:r>
              <a:rPr spc="40" dirty="0"/>
              <a:t>del</a:t>
            </a:r>
            <a:r>
              <a:rPr spc="-275" dirty="0"/>
              <a:t> </a:t>
            </a:r>
            <a:r>
              <a:rPr spc="40" dirty="0"/>
              <a:t>taller?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976496" y="2696337"/>
            <a:ext cx="119189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95" dirty="0">
                <a:latin typeface="Trebuchet MS"/>
                <a:cs typeface="Trebuchet MS"/>
              </a:rPr>
              <a:t>R</a:t>
            </a:r>
            <a:r>
              <a:rPr sz="1400" b="1" spc="100" dirty="0">
                <a:latin typeface="Trebuchet MS"/>
                <a:cs typeface="Trebuchet MS"/>
              </a:rPr>
              <a:t>ESPUEST</a:t>
            </a:r>
            <a:r>
              <a:rPr sz="1400" b="1" spc="45" dirty="0">
                <a:latin typeface="Trebuchet MS"/>
                <a:cs typeface="Trebuchet MS"/>
              </a:rPr>
              <a:t>A</a:t>
            </a:r>
            <a:r>
              <a:rPr sz="1400" b="1" spc="185" dirty="0"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003547" y="1080516"/>
            <a:ext cx="1136903" cy="11369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8784" y="3088639"/>
            <a:ext cx="2186940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140" dirty="0"/>
              <a:t>¿Preguntas?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76165" y="2696337"/>
            <a:ext cx="39243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dirty="0">
                <a:latin typeface="Trebuchet MS"/>
                <a:cs typeface="Trebuchet MS"/>
              </a:rPr>
              <a:t>Q&amp;A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36720" y="2987039"/>
            <a:ext cx="672465" cy="0"/>
          </a:xfrm>
          <a:custGeom>
            <a:avLst/>
            <a:gdLst/>
            <a:ahLst/>
            <a:cxnLst/>
            <a:rect l="l" t="t" r="r" b="b"/>
            <a:pathLst>
              <a:path w="672464">
                <a:moveTo>
                  <a:pt x="0" y="0"/>
                </a:moveTo>
                <a:lnTo>
                  <a:pt x="671956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0143" y="3700271"/>
            <a:ext cx="8364220" cy="0"/>
          </a:xfrm>
          <a:custGeom>
            <a:avLst/>
            <a:gdLst/>
            <a:ahLst/>
            <a:cxnLst/>
            <a:rect l="l" t="t" r="r" b="b"/>
            <a:pathLst>
              <a:path w="8364220">
                <a:moveTo>
                  <a:pt x="0" y="0"/>
                </a:moveTo>
                <a:lnTo>
                  <a:pt x="8363965" y="0"/>
                </a:lnTo>
              </a:path>
            </a:pathLst>
          </a:custGeom>
          <a:ln w="9144"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57244" y="1098458"/>
            <a:ext cx="1429512" cy="1296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9144000" y="0"/>
                </a:moveTo>
                <a:lnTo>
                  <a:pt x="0" y="0"/>
                </a:lnTo>
                <a:lnTo>
                  <a:pt x="0" y="5143500"/>
                </a:lnTo>
                <a:lnTo>
                  <a:pt x="9144000" y="5143500"/>
                </a:lnTo>
                <a:lnTo>
                  <a:pt x="9144000" y="0"/>
                </a:lnTo>
                <a:close/>
              </a:path>
            </a:pathLst>
          </a:custGeom>
          <a:solidFill>
            <a:srgbClr val="92D050"/>
          </a:solidFill>
          <a:ln>
            <a:solidFill>
              <a:srgbClr val="92D05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302000" y="2382139"/>
            <a:ext cx="25400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70" dirty="0"/>
              <a:t>Pura </a:t>
            </a:r>
            <a:r>
              <a:rPr sz="3600" spc="-70" dirty="0"/>
              <a:t>Vida!</a:t>
            </a:r>
            <a:r>
              <a:rPr sz="3600" spc="-85" dirty="0"/>
              <a:t> </a:t>
            </a:r>
            <a:r>
              <a:rPr sz="3600" spc="-330" dirty="0"/>
              <a:t>:)</a:t>
            </a:r>
            <a:endParaRPr sz="36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2177</Words>
  <Application>Microsoft Office PowerPoint</Application>
  <PresentationFormat>Presentación en pantalla (16:9)</PresentationFormat>
  <Paragraphs>478</Paragraphs>
  <Slides>184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184</vt:i4>
      </vt:variant>
    </vt:vector>
  </HeadingPairs>
  <TitlesOfParts>
    <vt:vector size="197" baseType="lpstr">
      <vt:lpstr>Aharoni</vt:lpstr>
      <vt:lpstr>Arial</vt:lpstr>
      <vt:lpstr>Arial Black</vt:lpstr>
      <vt:lpstr>Calibri</vt:lpstr>
      <vt:lpstr>Carlito</vt:lpstr>
      <vt:lpstr>Open Sans</vt:lpstr>
      <vt:lpstr>Roboto</vt:lpstr>
      <vt:lpstr>Times New Roman</vt:lpstr>
      <vt:lpstr>Trebuchet MS</vt:lpstr>
      <vt:lpstr>Verdana</vt:lpstr>
      <vt:lpstr>Office Theme</vt:lpstr>
      <vt:lpstr>Office Theme</vt:lpstr>
      <vt:lpstr>Office Theme</vt:lpstr>
      <vt:lpstr>Presentación de PowerPoint</vt:lpstr>
      <vt:lpstr>UX</vt:lpstr>
      <vt:lpstr>Manuel Vega Ulloa| ‏@eudoro69 </vt:lpstr>
      <vt:lpstr>Reglas del juego</vt:lpstr>
      <vt:lpstr>Reglas del juego</vt:lpstr>
      <vt:lpstr>¡Entremos en calor!</vt:lpstr>
      <vt:lpstr>Presentación de PowerPoint</vt:lpstr>
      <vt:lpstr>Soy un súper héroe y mi súper  poder es  !</vt:lpstr>
      <vt:lpstr>Preguntas frecuentes cuando  desarrollo un app</vt:lpstr>
      <vt:lpstr>Presentación de PowerPoint</vt:lpstr>
      <vt:lpstr>Equipo</vt:lpstr>
      <vt:lpstr>Presentación de PowerPoint</vt:lpstr>
      <vt:lpstr>Presentación de PowerPoint</vt:lpstr>
      <vt:lpstr>Presentación de PowerPoint</vt:lpstr>
      <vt:lpstr>Eso que llamamos UX</vt:lpstr>
      <vt:lpstr>conceptos</vt:lpstr>
      <vt:lpstr>UX ¿qué es?</vt:lpstr>
      <vt:lpstr>Presentación de PowerPoint</vt:lpstr>
      <vt:lpstr>Presentación de PowerPoint</vt:lpstr>
      <vt:lpstr>UI ¿qué es?</vt:lpstr>
      <vt:lpstr>Presentación de PowerPoint</vt:lpstr>
      <vt:lpstr>Presentación de PowerPoint</vt:lpstr>
      <vt:lpstr>Resumiendo...</vt:lpstr>
      <vt:lpstr>“El usuario siempre tiene la razón”</vt:lpstr>
      <vt:lpstr>Entender al usuario</vt:lpstr>
      <vt:lpstr>Mapa de empatía</vt:lpstr>
      <vt:lpstr>Mapa de Empatía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Patrones de diseño design patterns</vt:lpstr>
      <vt:lpstr>Presentación de PowerPoint</vt:lpstr>
      <vt:lpstr>Presentación de PowerPoint</vt:lpstr>
      <vt:lpstr>Tipografía fonts</vt:lpstr>
      <vt:lpstr>Color</vt:lpstr>
      <vt:lpstr>Presentación de PowerPoint</vt:lpstr>
      <vt:lpstr>Espacio layout</vt:lpstr>
      <vt:lpstr>Presentación de PowerPoint</vt:lpstr>
      <vt:lpstr>Navegación</vt:lpstr>
      <vt:lpstr>Gestures</vt:lpstr>
      <vt:lpstr>Touch area</vt:lpstr>
      <vt:lpstr>Patrones de diseño design patterns</vt:lpstr>
      <vt:lpstr>Sistemas de diseño design systems</vt:lpstr>
      <vt:lpstr>Presentación de PowerPoint</vt:lpstr>
      <vt:lpstr>Presentación de PowerPoint</vt:lpstr>
      <vt:lpstr>Sistemas de diseño design systems</vt:lpstr>
      <vt:lpstr>Presentación de PowerPoint</vt:lpstr>
      <vt:lpstr>Presentación de PowerPoint</vt:lpstr>
      <vt:lpstr>Pruebas testing</vt:lpstr>
      <vt:lpstr>Paper prototyping</vt:lpstr>
      <vt:lpstr>Prototipos no funcionales</vt:lpstr>
      <vt:lpstr>Presentación de PowerPoint</vt:lpstr>
      <vt:lpstr>Presentación de PowerPoint</vt:lpstr>
      <vt:lpstr>Presentación de PowerPoint</vt:lpstr>
      <vt:lpstr>Tips para crear mobile apps  “usables”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Extra Pro Tip</vt:lpstr>
      <vt:lpstr>Presentación de PowerPoint</vt:lpstr>
      <vt:lpstr>Presentación de PowerPoint</vt:lpstr>
      <vt:lpstr>Presentación de PowerPoint</vt:lpstr>
      <vt:lpstr>¡La hora de la verdad!</vt:lpstr>
      <vt:lpstr>E-commerce</vt:lpstr>
      <vt:lpstr>Presentación de PowerPoint</vt:lpstr>
      <vt:lpstr>Presentación de PowerPoint</vt:lpstr>
      <vt:lpstr>Preguntas frecuentes cuando  desarrollo un app</vt:lpstr>
      <vt:lpstr>¿Qué esperás del taller?</vt:lpstr>
      <vt:lpstr>¿Preguntas?</vt:lpstr>
      <vt:lpstr>Pura Vida! :)</vt:lpstr>
      <vt:lpstr>Presentación de PowerPoint</vt:lpstr>
      <vt:lpstr>Presentación de PowerPoint</vt:lpstr>
      <vt:lpstr>Manuel Vega Ulloa| ‏@eudoro69 </vt:lpstr>
      <vt:lpstr>Presentación de PowerPoint</vt:lpstr>
      <vt:lpstr>Analizando la UX en un burrito</vt:lpstr>
      <vt:lpstr>Presentación de PowerPoint</vt:lpstr>
      <vt:lpstr>Presentación de PowerPoint</vt:lpstr>
      <vt:lpstr>UX/UI con cereales</vt:lpstr>
      <vt:lpstr>Presentación de PowerPoint</vt:lpstr>
      <vt:lpstr>UXUI</vt:lpstr>
      <vt:lpstr>Presentación de PowerPoint</vt:lpstr>
      <vt:lpstr>Presentación de PowerPoint</vt:lpstr>
      <vt:lpstr>Definir  usuarios</vt:lpstr>
      <vt:lpstr>Definir  usuarios</vt:lpstr>
      <vt:lpstr>Ciclo de  conceptualización</vt:lpstr>
      <vt:lpstr>Ciclo de conceptualización</vt:lpstr>
      <vt:lpstr>Ciclo de conceptualización</vt:lpstr>
      <vt:lpstr>Presentación de PowerPoint</vt:lpstr>
      <vt:lpstr>Ciclo de testeo</vt:lpstr>
      <vt:lpstr>Presentación de PowerPoint</vt:lpstr>
      <vt:lpstr>Definir  usuarios</vt:lpstr>
      <vt:lpstr>Presentación de PowerPoint</vt:lpstr>
      <vt:lpstr>Ciclo de diseño</vt:lpstr>
      <vt:lpstr>Ciclo de diseño</vt:lpstr>
      <vt:lpstr>Presentación de PowerPoint</vt:lpstr>
      <vt:lpstr>Ciclo de diseño</vt:lpstr>
      <vt:lpstr>Ciclo de diseño</vt:lpstr>
      <vt:lpstr>Un buen diseño se basa en la simplicidad</vt:lpstr>
      <vt:lpstr>Presentación de PowerPoint</vt:lpstr>
      <vt:lpstr>Presentación de PowerPoint</vt:lpstr>
      <vt:lpstr>Presentación de PowerPoint</vt:lpstr>
      <vt:lpstr>Presentación de PowerPoint</vt:lpstr>
      <vt:lpstr>Manuel Vega Ulloa | ‏@eudoro69 </vt:lpstr>
      <vt:lpstr>Patrones de diseño</vt:lpstr>
      <vt:lpstr>Presentación de PowerPoint</vt:lpstr>
      <vt:lpstr>QUÉ ES UN PROTOTIPO</vt:lpstr>
      <vt:lpstr>DISEÑO DE INTERACCIÓN</vt:lpstr>
      <vt:lpstr>¿QUÉ NOS PIDEN A  LOS UX DESIGNERS?</vt:lpstr>
      <vt:lpstr>Presentación de PowerPoint</vt:lpstr>
      <vt:lpstr>Presentación de PowerPoint</vt:lpstr>
      <vt:lpstr>¿INTUITIVO?</vt:lpstr>
      <vt:lpstr>INTUICIÓN</vt:lpstr>
      <vt:lpstr>  ¿NACEMOS CON INTUICIÓN?</vt:lpstr>
      <vt:lpstr>Presentación de PowerPoint</vt:lpstr>
      <vt:lpstr>Presentación de PowerPoint</vt:lpstr>
      <vt:lpstr>Presentación de PowerPoint</vt:lpstr>
      <vt:lpstr>¡PATRONES DE DISEÑO!</vt:lpstr>
      <vt:lpstr>  PATRONES DE DISEÑO</vt:lpstr>
      <vt:lpstr>Los patrones de diseño  permiten que ocurra la  magia.</vt:lpstr>
      <vt:lpstr>¿CÓMO IDENTIFICAMOS  UN PATRÓN?</vt:lpstr>
      <vt:lpstr>  CARACTERÍSTICAS DE UN PATRÓN</vt:lpstr>
      <vt:lpstr>GUIARNOS POR LA  LEY DE JAKOB</vt:lpstr>
      <vt:lpstr>Presentación de PowerPoint</vt:lpstr>
      <vt:lpstr>EN SÍNTESIS...</vt:lpstr>
      <vt:lpstr>Se trata de NO  reinventar la  rueda</vt:lpstr>
      <vt:lpstr>ALGUNOS EJEMPLOS</vt:lpstr>
      <vt:lpstr>  PATRONES EN E-COMMERCE</vt:lpstr>
      <vt:lpstr>  PATRONES EN E-COMMERCE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  IOS </vt:lpstr>
      <vt:lpstr>  MATERIAL DESIGN</vt:lpstr>
      <vt:lpstr>  PATRONES, MUCHOS PATRONES</vt:lpstr>
      <vt:lpstr>PATRÓN... ¿se nace o se  hace?</vt:lpstr>
      <vt:lpstr>Presentación de PowerPoint</vt:lpstr>
      <vt:lpstr>DEJAMOS QUE  LOS REFERENTES  PAGUEN LA FIESTA</vt:lpstr>
      <vt:lpstr>LOS PATRONES DE DISEÑO  NOS AYUDAN A...</vt:lpstr>
      <vt:lpstr>REDUCIR LA  CURVA  DE APRENDIZAJE</vt:lpstr>
      <vt:lpstr>Presentación de PowerPoint</vt:lpstr>
      <vt:lpstr>Presentación de PowerPoint</vt:lpstr>
      <vt:lpstr>  DESIGN SYSTEM</vt:lpstr>
      <vt:lpstr>¡Recreo! Ya volvemos con...</vt:lpstr>
      <vt:lpstr>¿DÓNDE APLICAMOS LOS  PATRONES?</vt:lpstr>
      <vt:lpstr>CREANDO  PROTOTIPOS!!!</vt:lpstr>
      <vt:lpstr>¡A TRABAJAR!</vt:lpstr>
      <vt:lpstr>  EJERCICIO 1 - INVESTIGACIÓN - 20 mins</vt:lpstr>
      <vt:lpstr>  EJERCICIO 2 - PROTOTIPADO - 35 mins</vt:lpstr>
      <vt:lpstr>  EJERCICIO 3 - PUESTA EN COMÚN - 30 mins</vt:lpstr>
      <vt:lpstr>PARA SEGUIR APRENDIENDO</vt:lpstr>
      <vt:lpstr>PARA SEGUIR APRENDIENDO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UX</dc:title>
  <cp:lastModifiedBy>Manuel Vega Ulloa</cp:lastModifiedBy>
  <cp:revision>7</cp:revision>
  <dcterms:created xsi:type="dcterms:W3CDTF">2020-03-06T19:36:45Z</dcterms:created>
  <dcterms:modified xsi:type="dcterms:W3CDTF">2020-03-06T21:53:18Z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2018-02-10T00:00:00Z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2020-03-06T00:00:00Z</vt:filetime>
  </property>
</Properties>
</file>